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8" r:id="rId4"/>
  </p:sldMasterIdLst>
  <p:notesMasterIdLst>
    <p:notesMasterId r:id="rId32"/>
  </p:notesMasterIdLst>
  <p:sldIdLst>
    <p:sldId id="2561" r:id="rId5"/>
    <p:sldId id="2562" r:id="rId6"/>
    <p:sldId id="2563" r:id="rId7"/>
    <p:sldId id="2564" r:id="rId8"/>
    <p:sldId id="2591" r:id="rId9"/>
    <p:sldId id="2588" r:id="rId10"/>
    <p:sldId id="2576" r:id="rId11"/>
    <p:sldId id="2566" r:id="rId12"/>
    <p:sldId id="2567" r:id="rId13"/>
    <p:sldId id="2568" r:id="rId14"/>
    <p:sldId id="2569" r:id="rId15"/>
    <p:sldId id="2570" r:id="rId16"/>
    <p:sldId id="2572" r:id="rId17"/>
    <p:sldId id="2573" r:id="rId18"/>
    <p:sldId id="2574" r:id="rId19"/>
    <p:sldId id="2575" r:id="rId20"/>
    <p:sldId id="2589" r:id="rId21"/>
    <p:sldId id="2577" r:id="rId22"/>
    <p:sldId id="2578" r:id="rId23"/>
    <p:sldId id="2580" r:id="rId24"/>
    <p:sldId id="2581" r:id="rId25"/>
    <p:sldId id="2582" r:id="rId26"/>
    <p:sldId id="2583" r:id="rId27"/>
    <p:sldId id="2590" r:id="rId28"/>
    <p:sldId id="2585" r:id="rId29"/>
    <p:sldId id="2587" r:id="rId30"/>
    <p:sldId id="259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CT District Testing: Expanding College and Career Opportunities" id="{60A1F4CE-1BF8-4C32-90D8-FB7BB5E2A763}">
          <p14:sldIdLst>
            <p14:sldId id="2561"/>
            <p14:sldId id="2562"/>
          </p14:sldIdLst>
        </p14:section>
        <p14:section name="Overview and Purpose of ACT District Testing" id="{CCC4DA88-A3AF-427A-9787-52DC138CBC92}">
          <p14:sldIdLst>
            <p14:sldId id="2563"/>
            <p14:sldId id="2564"/>
            <p14:sldId id="2591"/>
            <p14:sldId id="2588"/>
            <p14:sldId id="2576"/>
          </p14:sldIdLst>
        </p14:section>
        <p14:section name="Key Benefits and Impact for Students" id="{EB42A6F2-801F-4C16-93D2-B707BC18EF0A}">
          <p14:sldIdLst>
            <p14:sldId id="2566"/>
            <p14:sldId id="2567"/>
            <p14:sldId id="2568"/>
          </p14:sldIdLst>
        </p14:section>
        <p14:section name="Access and Impact" id="{FA191646-596D-4B1C-8787-3A8499DDC2D1}">
          <p14:sldIdLst>
            <p14:sldId id="2569"/>
            <p14:sldId id="2570"/>
          </p14:sldIdLst>
        </p14:section>
        <p14:section name="Implementation" id="{9F81004F-6EF7-4CEC-981C-A7675B260154}">
          <p14:sldIdLst>
            <p14:sldId id="2572"/>
            <p14:sldId id="2573"/>
          </p14:sldIdLst>
        </p14:section>
        <p14:section name="How ACT Helps" id="{310D44E0-7F72-4292-AA69-5479F0C97C30}">
          <p14:sldIdLst>
            <p14:sldId id="2574"/>
            <p14:sldId id="2575"/>
            <p14:sldId id="2589"/>
          </p14:sldIdLst>
        </p14:section>
        <p14:section name="Cost and Funding" id="{B5C67F78-65CE-499F-9C7A-C0364553616A}">
          <p14:sldIdLst>
            <p14:sldId id="2577"/>
            <p14:sldId id="2578"/>
          </p14:sldIdLst>
        </p14:section>
        <p14:section name="Communication Tools" id="{58425D39-DEFB-40D6-AC22-34D69E2407F3}">
          <p14:sldIdLst>
            <p14:sldId id="2580"/>
            <p14:sldId id="2581"/>
          </p14:sldIdLst>
        </p14:section>
        <p14:section name="Practice, Preparation, and Communication Tools" id="{7D407328-0FD3-42B8-AC8F-2BD9BF85D0CD}">
          <p14:sldIdLst>
            <p14:sldId id="2582"/>
            <p14:sldId id="2583"/>
            <p14:sldId id="2590"/>
          </p14:sldIdLst>
        </p14:section>
        <p14:section name="Conclusion" id="{657D5161-6A46-425F-838A-7221FB0F2C77}">
          <p14:sldIdLst>
            <p14:sldId id="2585"/>
            <p14:sldId id="2587"/>
            <p14:sldId id="259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D447FD-1994-0CB1-C251-1BA5FC9C30CD}" name="Cana Caslavka" initials="CC" userId="S::caslavkc@act.org::fbbf11ba-480c-4c88-b3a5-93a177ae05e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es Merritt" initials="CM" lastIdx="2" clrIdx="0">
    <p:extLst>
      <p:ext uri="{19B8F6BF-5375-455C-9EA6-DF929625EA0E}">
        <p15:presenceInfo xmlns:p15="http://schemas.microsoft.com/office/powerpoint/2012/main" userId="S::MerrittC@act.org::a7e3d0ba-b536-4dd6-9d70-c84eef27bea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4868"/>
    <a:srgbClr val="2975B5"/>
    <a:srgbClr val="F16464"/>
    <a:srgbClr val="2976B5"/>
    <a:srgbClr val="F58220"/>
    <a:srgbClr val="19305A"/>
    <a:srgbClr val="FAE230"/>
    <a:srgbClr val="07B278"/>
    <a:srgbClr val="00B8B0"/>
    <a:srgbClr val="002D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9FF68C-FBCF-4512-A847-27735AAFAE52}" v="13" dt="2025-11-21T21:47:05.122"/>
    <p1510:client id="{C1395C42-F5AD-F9EC-F157-0E6D09CFBF46}" v="2" dt="2025-11-21T17:12:37.4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60"/>
  </p:normalViewPr>
  <p:slideViewPr>
    <p:cSldViewPr snapToGrid="0">
      <p:cViewPr varScale="1">
        <p:scale>
          <a:sx n="97" d="100"/>
          <a:sy n="97" d="100"/>
        </p:scale>
        <p:origin x="1104"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26656C-4C00-0E4F-BFE1-D39F081A7A3A}" type="datetimeFigureOut">
              <a:rPr lang="en-US" smtClean="0"/>
              <a:t>12/10/2025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120972-507F-7040-AE7E-E5FC61E99633}" type="slidenum">
              <a:rPr lang="en-US" smtClean="0"/>
              <a:t>‹#›</a:t>
            </a:fld>
            <a:endParaRPr lang="en-US" dirty="0"/>
          </a:p>
        </p:txBody>
      </p:sp>
    </p:spTree>
    <p:extLst>
      <p:ext uri="{BB962C8B-B14F-4D97-AF65-F5344CB8AC3E}">
        <p14:creationId xmlns:p14="http://schemas.microsoft.com/office/powerpoint/2010/main" val="1436221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Times New Roman" panose="02020603050405020304" pitchFamily="18" charset="0"/>
              </a:rPr>
              <a:t>“Thank you for the opportunity to present today. We’ll highlight why bringing ACT District Testing to our school is an important step for student success. This program enables us to offer the official ACT test, right here in our classrooms, during regular school hours — a benefit that greatly expands access and opportunity for all our students.”</a:t>
            </a:r>
            <a:r>
              <a:rPr lang="en-US" dirty="0"/>
              <a:t>
</a:t>
            </a:r>
          </a:p>
        </p:txBody>
      </p:sp>
      <p:sp>
        <p:nvSpPr>
          <p:cNvPr id="4" name="Slide Number Placeholder 3"/>
          <p:cNvSpPr>
            <a:spLocks noGrp="1"/>
          </p:cNvSpPr>
          <p:nvPr>
            <p:ph type="sldNum" sz="quarter" idx="5"/>
          </p:nvPr>
        </p:nvSpPr>
        <p:spPr/>
        <p:txBody>
          <a:bodyPr/>
          <a:lstStyle/>
          <a:p>
            <a:fld id="{93120972-507F-7040-AE7E-E5FC61E99633}" type="slidenum">
              <a:rPr lang="en-US" smtClean="0"/>
              <a:t>1</a:t>
            </a:fld>
            <a:endParaRPr lang="en-US" dirty="0"/>
          </a:p>
        </p:txBody>
      </p:sp>
    </p:spTree>
    <p:extLst>
      <p:ext uri="{BB962C8B-B14F-4D97-AF65-F5344CB8AC3E}">
        <p14:creationId xmlns:p14="http://schemas.microsoft.com/office/powerpoint/2010/main" val="2806585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6000"/>
              </a:lnSpc>
              <a:spcAft>
                <a:spcPts val="800"/>
              </a:spcAft>
            </a:pPr>
            <a:r>
              <a:rPr lang="en-US" b="1" dirty="0"/>
              <a:t>Speaker Notes:</a:t>
            </a:r>
            <a:r>
              <a:rPr lang="en-US" dirty="0"/>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”There are many benefits for our students and our school, including giving students greater access to scholarships, less cost for remediation, and better preparedness for the future.”</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sz="1800" dirty="0">
              <a:effectLst/>
              <a:latin typeface="Aptos"/>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3120972-507F-7040-AE7E-E5FC61E99633}" type="slidenum">
              <a:rPr lang="en-US" smtClean="0"/>
              <a:t>10</a:t>
            </a:fld>
            <a:endParaRPr lang="en-US" dirty="0"/>
          </a:p>
        </p:txBody>
      </p:sp>
    </p:spTree>
    <p:extLst>
      <p:ext uri="{BB962C8B-B14F-4D97-AF65-F5344CB8AC3E}">
        <p14:creationId xmlns:p14="http://schemas.microsoft.com/office/powerpoint/2010/main" val="3263858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11</a:t>
            </a:fld>
            <a:endParaRPr lang="en-US" dirty="0"/>
          </a:p>
        </p:txBody>
      </p:sp>
    </p:spTree>
    <p:extLst>
      <p:ext uri="{BB962C8B-B14F-4D97-AF65-F5344CB8AC3E}">
        <p14:creationId xmlns:p14="http://schemas.microsoft.com/office/powerpoint/2010/main" val="2518840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6000"/>
              </a:lnSpc>
              <a:spcAft>
                <a:spcPts val="80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Speaker Notes:</a:t>
            </a:r>
            <a:b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of the most powerful aspects of ACT District Testing is its impact on fairness for all students. By removing the obstacles of travel, weekend commitments, or cost, we make the ACT accessible to every student — especially those from rural backgrounds or families with limited resources. We also accommodate English learners and students with disabilities, ensuring that everyone can demonstrate their true academic ability.”</a:t>
            </a:r>
            <a:endParaRPr lang="en-US" sz="1800" dirty="0">
              <a:effectLst/>
              <a:latin typeface="Aptos"/>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3120972-507F-7040-AE7E-E5FC61E99633}" type="slidenum">
              <a:rPr lang="en-US" smtClean="0"/>
              <a:t>12</a:t>
            </a:fld>
            <a:endParaRPr lang="en-US" dirty="0"/>
          </a:p>
        </p:txBody>
      </p:sp>
    </p:spTree>
    <p:extLst>
      <p:ext uri="{BB962C8B-B14F-4D97-AF65-F5344CB8AC3E}">
        <p14:creationId xmlns:p14="http://schemas.microsoft.com/office/powerpoint/2010/main" val="2631680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13</a:t>
            </a:fld>
            <a:endParaRPr lang="en-US" dirty="0"/>
          </a:p>
        </p:txBody>
      </p:sp>
    </p:spTree>
    <p:extLst>
      <p:ext uri="{BB962C8B-B14F-4D97-AF65-F5344CB8AC3E}">
        <p14:creationId xmlns:p14="http://schemas.microsoft.com/office/powerpoint/2010/main" val="324931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effectLst/>
                <a:latin typeface="Calibri" panose="020F0502020204030204" pitchFamily="34" charset="0"/>
                <a:ea typeface="Times New Roman" panose="02020603050405020304" pitchFamily="18" charset="0"/>
              </a:rPr>
              <a:t>Speaker Notes:</a:t>
            </a:r>
            <a:br>
              <a:rPr lang="en-US" sz="1800" dirty="0">
                <a:effectLst/>
                <a:latin typeface="Calibri" panose="020F0502020204030204" pitchFamily="34" charset="0"/>
                <a:ea typeface="Times New Roman" panose="02020603050405020304" pitchFamily="18" charset="0"/>
              </a:rPr>
            </a:br>
            <a:r>
              <a:rPr lang="en-US" sz="1800" dirty="0">
                <a:effectLst/>
                <a:latin typeface="Calibri" panose="020F0502020204030204" pitchFamily="34" charset="0"/>
                <a:ea typeface="Times New Roman" panose="02020603050405020304" pitchFamily="18" charset="0"/>
              </a:rPr>
              <a:t>“We’ll have significant flexibility in how we roll out ACT District Testing. We can choose from fall or spring test windows and select either paper or digital formats depending on our tech resources. We also have the option of offering students the science and writing sections. The process is supported with checklists, manuals, and direct ACT support to make administration smooth for both our staff and students.”</a:t>
            </a:r>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14</a:t>
            </a:fld>
            <a:endParaRPr lang="en-US" dirty="0"/>
          </a:p>
        </p:txBody>
      </p:sp>
    </p:spTree>
    <p:extLst>
      <p:ext uri="{BB962C8B-B14F-4D97-AF65-F5344CB8AC3E}">
        <p14:creationId xmlns:p14="http://schemas.microsoft.com/office/powerpoint/2010/main" val="2773065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15</a:t>
            </a:fld>
            <a:endParaRPr lang="en-US" dirty="0"/>
          </a:p>
        </p:txBody>
      </p:sp>
    </p:spTree>
    <p:extLst>
      <p:ext uri="{BB962C8B-B14F-4D97-AF65-F5344CB8AC3E}">
        <p14:creationId xmlns:p14="http://schemas.microsoft.com/office/powerpoint/2010/main" val="3575065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Speaker Notes:</a:t>
            </a:r>
          </a:p>
          <a:p>
            <a:r>
              <a:rPr lang="en-US" dirty="0"/>
              <a:t>“ACT will be with us 100% as we implement ACT District Testing in our schools – before, during, and after the testing process. It offers 24/7 customer care support, a dedicated account executive for our region, and ways to communicate with our students and families about why the testing is important and what to expect. We will also get reporting data we can use to measure student readiness at the micro and macro levels, as well as recognition toolkits we can use to recognize students’ achievements on ACT testing.”</a:t>
            </a:r>
          </a:p>
        </p:txBody>
      </p:sp>
      <p:sp>
        <p:nvSpPr>
          <p:cNvPr id="4" name="Slide Number Placeholder 3"/>
          <p:cNvSpPr>
            <a:spLocks noGrp="1"/>
          </p:cNvSpPr>
          <p:nvPr>
            <p:ph type="sldNum" sz="quarter" idx="5"/>
          </p:nvPr>
        </p:nvSpPr>
        <p:spPr/>
        <p:txBody>
          <a:bodyPr/>
          <a:lstStyle/>
          <a:p>
            <a:fld id="{93120972-507F-7040-AE7E-E5FC61E99633}" type="slidenum">
              <a:rPr lang="en-US" smtClean="0"/>
              <a:t>16</a:t>
            </a:fld>
            <a:endParaRPr lang="en-US" dirty="0"/>
          </a:p>
        </p:txBody>
      </p:sp>
    </p:spTree>
    <p:extLst>
      <p:ext uri="{BB962C8B-B14F-4D97-AF65-F5344CB8AC3E}">
        <p14:creationId xmlns:p14="http://schemas.microsoft.com/office/powerpoint/2010/main" val="2424155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A682C-FE62-EA32-4111-50F0D4B1BD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708E7-A494-0208-7617-30E1558B38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790E74-906B-FF39-5F3C-23CF5B8C7766}"/>
              </a:ext>
            </a:extLst>
          </p:cNvPr>
          <p:cNvSpPr>
            <a:spLocks noGrp="1"/>
          </p:cNvSpPr>
          <p:nvPr>
            <p:ph type="body" idx="1"/>
          </p:nvPr>
        </p:nvSpPr>
        <p:spPr/>
        <p:txBody>
          <a:bodyPr/>
          <a:lstStyle/>
          <a:p>
            <a:r>
              <a:rPr lang="en-US" b="1" dirty="0"/>
              <a:t>Speaker Notes:</a:t>
            </a:r>
          </a:p>
          <a:p>
            <a:r>
              <a:rPr lang="en-US" dirty="0"/>
              <a:t>“For additional support, ACT also offers ACT Instructional Mastery training for our educators to help students prepare for the test, with strategies that can be incorporated into our curriculum to improve students’ college and career readiness.</a:t>
            </a:r>
          </a:p>
          <a:p>
            <a:endParaRPr lang="en-US" dirty="0"/>
          </a:p>
          <a:p>
            <a:r>
              <a:rPr lang="en-US" dirty="0"/>
              <a:t>ACT Instructional Mastery is part of a suite of ACT Professional Learning options. The link at the QR code has a list of professional development options for our educators.”</a:t>
            </a:r>
          </a:p>
          <a:p>
            <a:endParaRPr lang="en-US" dirty="0"/>
          </a:p>
          <a:p>
            <a:r>
              <a:rPr lang="en-US" b="1" dirty="0"/>
              <a:t>You can scan the QR code to get more information about ACT Professional Services for our educators.</a:t>
            </a:r>
          </a:p>
        </p:txBody>
      </p:sp>
      <p:sp>
        <p:nvSpPr>
          <p:cNvPr id="4" name="Slide Number Placeholder 3">
            <a:extLst>
              <a:ext uri="{FF2B5EF4-FFF2-40B4-BE49-F238E27FC236}">
                <a16:creationId xmlns:a16="http://schemas.microsoft.com/office/drawing/2014/main" id="{59D3E4C9-B282-4900-20BA-63B1E355E8B0}"/>
              </a:ext>
            </a:extLst>
          </p:cNvPr>
          <p:cNvSpPr>
            <a:spLocks noGrp="1"/>
          </p:cNvSpPr>
          <p:nvPr>
            <p:ph type="sldNum" sz="quarter" idx="5"/>
          </p:nvPr>
        </p:nvSpPr>
        <p:spPr/>
        <p:txBody>
          <a:bodyPr/>
          <a:lstStyle/>
          <a:p>
            <a:fld id="{93120972-507F-7040-AE7E-E5FC61E99633}" type="slidenum">
              <a:rPr lang="en-US" smtClean="0"/>
              <a:t>17</a:t>
            </a:fld>
            <a:endParaRPr lang="en-US" dirty="0"/>
          </a:p>
        </p:txBody>
      </p:sp>
    </p:spTree>
    <p:extLst>
      <p:ext uri="{BB962C8B-B14F-4D97-AF65-F5344CB8AC3E}">
        <p14:creationId xmlns:p14="http://schemas.microsoft.com/office/powerpoint/2010/main" val="1906630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18</a:t>
            </a:fld>
            <a:endParaRPr lang="en-US" dirty="0"/>
          </a:p>
        </p:txBody>
      </p:sp>
    </p:spTree>
    <p:extLst>
      <p:ext uri="{BB962C8B-B14F-4D97-AF65-F5344CB8AC3E}">
        <p14:creationId xmlns:p14="http://schemas.microsoft.com/office/powerpoint/2010/main" val="35735024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6000"/>
              </a:lnSpc>
              <a:spcAft>
                <a:spcPts val="80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Speaker Notes:</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“ACT District Testing is designed to be affordable, with per-student pricing that’s tiered based on the percentage of students eligible for free or reduced lunch. We also have access to additional discounts on PreACT assessments when bundling ACT District Testing. This makes the program accessible to districts of all sizes and means budget should not be a barrier to participation.”</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sz="1800" b="1" u="sng" dirty="0">
              <a:solidFill>
                <a:srgbClr val="467886"/>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6000"/>
              </a:lnSpc>
              <a:spcAft>
                <a:spcPts val="800"/>
              </a:spcAft>
            </a:pPr>
            <a:r>
              <a:rPr lang="en-US" sz="1800" b="1" u="sng" dirty="0">
                <a:solidFill>
                  <a:srgbClr val="467886"/>
                </a:solidFill>
                <a:effectLst/>
                <a:latin typeface="Calibri" panose="020F0502020204030204" pitchFamily="34" charset="0"/>
                <a:ea typeface="Times New Roman" panose="02020603050405020304" pitchFamily="18" charset="0"/>
                <a:cs typeface="Times New Roman" panose="02020603050405020304" pitchFamily="18" charset="0"/>
              </a:rPr>
              <a:t>Scan the QR code for more information about pricing, deadlines, scheduling, and more.</a:t>
            </a:r>
            <a:endParaRPr lang="en-US" sz="1800" dirty="0">
              <a:effectLst/>
              <a:latin typeface="Aptos"/>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3120972-507F-7040-AE7E-E5FC61E99633}" type="slidenum">
              <a:rPr lang="en-US" smtClean="0"/>
              <a:t>19</a:t>
            </a:fld>
            <a:endParaRPr lang="en-US" dirty="0"/>
          </a:p>
        </p:txBody>
      </p:sp>
    </p:spTree>
    <p:extLst>
      <p:ext uri="{BB962C8B-B14F-4D97-AF65-F5344CB8AC3E}">
        <p14:creationId xmlns:p14="http://schemas.microsoft.com/office/powerpoint/2010/main" val="3160409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Speaker Notes:</a:t>
            </a:r>
          </a:p>
          <a:p>
            <a:r>
              <a:rPr lang="en-US" dirty="0"/>
              <a:t>“Thank you for joining me for a presentation that could offer our school and our students significant college and career readiness insights that will improve our students’ futures and our educational practices! Today, we will cover the overview and purpose of ACT District Testing, key benefits for students, success stories, data-driven instruction, impact and accommodations, implementation resources, costs, and preparation tools. This comprehensive look will provide insights into the program’s impact and value.”</a:t>
            </a:r>
          </a:p>
        </p:txBody>
      </p:sp>
      <p:sp>
        <p:nvSpPr>
          <p:cNvPr id="4" name="Slide Number Placeholder 3"/>
          <p:cNvSpPr>
            <a:spLocks noGrp="1"/>
          </p:cNvSpPr>
          <p:nvPr>
            <p:ph type="sldNum" sz="quarter" idx="5"/>
          </p:nvPr>
        </p:nvSpPr>
        <p:spPr/>
        <p:txBody>
          <a:bodyPr/>
          <a:lstStyle/>
          <a:p>
            <a:fld id="{93120972-507F-7040-AE7E-E5FC61E99633}" type="slidenum">
              <a:rPr lang="en-US" smtClean="0"/>
              <a:t>2</a:t>
            </a:fld>
            <a:endParaRPr lang="en-US" dirty="0"/>
          </a:p>
        </p:txBody>
      </p:sp>
    </p:spTree>
    <p:extLst>
      <p:ext uri="{BB962C8B-B14F-4D97-AF65-F5344CB8AC3E}">
        <p14:creationId xmlns:p14="http://schemas.microsoft.com/office/powerpoint/2010/main" val="36608046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20</a:t>
            </a:fld>
            <a:endParaRPr lang="en-US" dirty="0"/>
          </a:p>
        </p:txBody>
      </p:sp>
    </p:spTree>
    <p:extLst>
      <p:ext uri="{BB962C8B-B14F-4D97-AF65-F5344CB8AC3E}">
        <p14:creationId xmlns:p14="http://schemas.microsoft.com/office/powerpoint/2010/main" val="36513308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Speaker Notes:</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“To ensure smooth communication, ACT offers a robust toolkit—ready-made emails, letters, social posts, flyers, and infographics—so we can share clear, consistent messages with families, staff, and the broader community. This helps us get buy-in from all stakeholders and ensures our students and families know exactly how to prepare.”</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sz="1800" b="1" u="sng" dirty="0">
              <a:solidFill>
                <a:srgbClr val="467886"/>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b="1" u="sng" dirty="0">
                <a:solidFill>
                  <a:srgbClr val="467886"/>
                </a:solidFill>
                <a:effectLst/>
                <a:latin typeface="Calibri" panose="020F0502020204030204" pitchFamily="34" charset="0"/>
                <a:cs typeface="Times New Roman" panose="02020603050405020304" pitchFamily="18" charset="0"/>
              </a:rPr>
              <a:t>Here’s another QR code with a link to the communication toolkit.</a:t>
            </a:r>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21</a:t>
            </a:fld>
            <a:endParaRPr lang="en-US" dirty="0"/>
          </a:p>
        </p:txBody>
      </p:sp>
    </p:spTree>
    <p:extLst>
      <p:ext uri="{BB962C8B-B14F-4D97-AF65-F5344CB8AC3E}">
        <p14:creationId xmlns:p14="http://schemas.microsoft.com/office/powerpoint/2010/main" val="10769769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22</a:t>
            </a:fld>
            <a:endParaRPr lang="en-US" dirty="0"/>
          </a:p>
        </p:txBody>
      </p:sp>
    </p:spTree>
    <p:extLst>
      <p:ext uri="{BB962C8B-B14F-4D97-AF65-F5344CB8AC3E}">
        <p14:creationId xmlns:p14="http://schemas.microsoft.com/office/powerpoint/2010/main" val="8490739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a:lnSpc>
                <a:spcPct val="116000"/>
              </a:lnSpc>
              <a:spcAft>
                <a:spcPts val="80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Speaker Notes:</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“Preparation is key to reducing test anxiety and boosting scores. ACT provides a wealth of free test prep tools—online practice tests, sample questions, prep guides, and even a robust online platform with diagnostic and progress tools. By integrating these resources, we set up our students for success on test day and beyond.”</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sz="1800" dirty="0">
              <a:effectLst/>
              <a:latin typeface="Aptos"/>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3120972-507F-7040-AE7E-E5FC61E99633}" type="slidenum">
              <a:rPr lang="en-US" smtClean="0"/>
              <a:t>23</a:t>
            </a:fld>
            <a:endParaRPr lang="en-US" dirty="0"/>
          </a:p>
        </p:txBody>
      </p:sp>
    </p:spTree>
    <p:extLst>
      <p:ext uri="{BB962C8B-B14F-4D97-AF65-F5344CB8AC3E}">
        <p14:creationId xmlns:p14="http://schemas.microsoft.com/office/powerpoint/2010/main" val="38500823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87289-561A-527B-3D81-4B9A8F1D5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F218E-4E59-296C-7650-1049B26E49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BA0A8B-DB15-5DE3-6C98-062C7E69131B}"/>
              </a:ext>
            </a:extLst>
          </p:cNvPr>
          <p:cNvSpPr>
            <a:spLocks noGrp="1"/>
          </p:cNvSpPr>
          <p:nvPr>
            <p:ph type="body" idx="1"/>
          </p:nvPr>
        </p:nvSpPr>
        <p:spPr/>
        <p:txBody>
          <a:bodyPr/>
          <a:lstStyle/>
          <a:p>
            <a:pPr marL="228600" marR="0">
              <a:lnSpc>
                <a:spcPct val="116000"/>
              </a:lnSpc>
              <a:spcAft>
                <a:spcPts val="80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Speaker Notes:</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“ACT also offers test prep that gives our students early experience with the format and content of the ACT test – the ultimate test prep. First is ACT Online Prep, Powered by MasteryPrep, which offers engaging, in-classroom practice on test items that boosts performance on the test and gives students confidence.</a:t>
            </a:r>
          </a:p>
          <a:p>
            <a:pPr marL="228600" marR="0">
              <a:lnSpc>
                <a:spcPct val="116000"/>
              </a:lnSpc>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0">
              <a:lnSpc>
                <a:spcPct val="116000"/>
              </a:lnSpc>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Second are PreACT assessments – including PreACT 8/9 for eighth and ninth graders, PreACT for 10</a:t>
            </a:r>
            <a:r>
              <a:rPr lang="en-US" sz="1800" baseline="30000" dirty="0">
                <a:effectLst/>
                <a:latin typeface="Calibri" panose="020F0502020204030204" pitchFamily="34" charset="0"/>
                <a:ea typeface="Times New Roman" panose="02020603050405020304" pitchFamily="18" charset="0"/>
                <a:cs typeface="Times New Roman" panose="02020603050405020304" pitchFamily="18" charset="0"/>
              </a:rPr>
              <a:t>th</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graders, and PreACT Secure and PreACT Secure 9, for high-stakes accountability purposes. All PreACT assessments gives students early experience with ACT test questions and format, a predicted ACT test score, and college and career prep information. Our district gets a discount on PreACT assessments when we become ACT District Testing customers.”</a:t>
            </a:r>
            <a:endParaRPr lang="en-US" sz="1800" dirty="0">
              <a:effectLst/>
              <a:latin typeface="Aptos"/>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591A8B8-1CEF-3EF5-8E74-70A5AB6B270E}"/>
              </a:ext>
            </a:extLst>
          </p:cNvPr>
          <p:cNvSpPr>
            <a:spLocks noGrp="1"/>
          </p:cNvSpPr>
          <p:nvPr>
            <p:ph type="sldNum" sz="quarter" idx="5"/>
          </p:nvPr>
        </p:nvSpPr>
        <p:spPr/>
        <p:txBody>
          <a:bodyPr/>
          <a:lstStyle/>
          <a:p>
            <a:fld id="{93120972-507F-7040-AE7E-E5FC61E99633}" type="slidenum">
              <a:rPr lang="en-US" smtClean="0"/>
              <a:t>24</a:t>
            </a:fld>
            <a:endParaRPr lang="en-US" dirty="0"/>
          </a:p>
        </p:txBody>
      </p:sp>
    </p:spTree>
    <p:extLst>
      <p:ext uri="{BB962C8B-B14F-4D97-AF65-F5344CB8AC3E}">
        <p14:creationId xmlns:p14="http://schemas.microsoft.com/office/powerpoint/2010/main" val="13393271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a:t>
            </a:r>
          </a:p>
          <a:p>
            <a:r>
              <a:rPr lang="en-US" dirty="0"/>
              <a:t>“What I’d like to do now is open up this presentation for discussion and questions. We also have links and toolkits to share.”</a:t>
            </a:r>
          </a:p>
        </p:txBody>
      </p:sp>
      <p:sp>
        <p:nvSpPr>
          <p:cNvPr id="4" name="Slide Number Placeholder 3"/>
          <p:cNvSpPr>
            <a:spLocks noGrp="1"/>
          </p:cNvSpPr>
          <p:nvPr>
            <p:ph type="sldNum" sz="quarter" idx="5"/>
          </p:nvPr>
        </p:nvSpPr>
        <p:spPr/>
        <p:txBody>
          <a:bodyPr/>
          <a:lstStyle/>
          <a:p>
            <a:fld id="{93120972-507F-7040-AE7E-E5FC61E99633}" type="slidenum">
              <a:rPr lang="en-US" smtClean="0"/>
              <a:t>25</a:t>
            </a:fld>
            <a:endParaRPr lang="en-US" dirty="0"/>
          </a:p>
        </p:txBody>
      </p:sp>
    </p:spTree>
    <p:extLst>
      <p:ext uri="{BB962C8B-B14F-4D97-AF65-F5344CB8AC3E}">
        <p14:creationId xmlns:p14="http://schemas.microsoft.com/office/powerpoint/2010/main" val="40208693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4B3C2-C096-5510-D5B2-9F755D5A44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7A8D72-364C-7A63-F027-11DCBF055A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AA194B-2030-E8EF-AF84-A0E23DFFA7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E21D25-CA44-DC0D-659D-99D42A5E52E9}"/>
              </a:ext>
            </a:extLst>
          </p:cNvPr>
          <p:cNvSpPr>
            <a:spLocks noGrp="1"/>
          </p:cNvSpPr>
          <p:nvPr>
            <p:ph type="sldNum" sz="quarter" idx="5"/>
          </p:nvPr>
        </p:nvSpPr>
        <p:spPr/>
        <p:txBody>
          <a:bodyPr/>
          <a:lstStyle/>
          <a:p>
            <a:fld id="{93120972-507F-7040-AE7E-E5FC61E99633}" type="slidenum">
              <a:rPr lang="en-US" smtClean="0"/>
              <a:t>26</a:t>
            </a:fld>
            <a:endParaRPr lang="en-US" dirty="0"/>
          </a:p>
        </p:txBody>
      </p:sp>
    </p:spTree>
    <p:extLst>
      <p:ext uri="{BB962C8B-B14F-4D97-AF65-F5344CB8AC3E}">
        <p14:creationId xmlns:p14="http://schemas.microsoft.com/office/powerpoint/2010/main" val="3122313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06CEF-AFC8-4415-D995-E2A3A0C87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07BB70-8565-0469-4104-3B0909D93C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9BBE2-4C66-DC72-5A0C-0A0EE90B48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AA9DA4-5515-5E55-EA76-75A138FBA434}"/>
              </a:ext>
            </a:extLst>
          </p:cNvPr>
          <p:cNvSpPr>
            <a:spLocks noGrp="1"/>
          </p:cNvSpPr>
          <p:nvPr>
            <p:ph type="sldNum" sz="quarter" idx="5"/>
          </p:nvPr>
        </p:nvSpPr>
        <p:spPr/>
        <p:txBody>
          <a:bodyPr/>
          <a:lstStyle/>
          <a:p>
            <a:fld id="{93120972-507F-7040-AE7E-E5FC61E99633}" type="slidenum">
              <a:rPr lang="en-US" smtClean="0"/>
              <a:t>27</a:t>
            </a:fld>
            <a:endParaRPr lang="en-US" dirty="0"/>
          </a:p>
        </p:txBody>
      </p:sp>
    </p:spTree>
    <p:extLst>
      <p:ext uri="{BB962C8B-B14F-4D97-AF65-F5344CB8AC3E}">
        <p14:creationId xmlns:p14="http://schemas.microsoft.com/office/powerpoint/2010/main" val="3569825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6000"/>
              </a:lnSpc>
              <a:spcAft>
                <a:spcPts val="800"/>
              </a:spcAft>
            </a:pPr>
            <a:endParaRPr lang="en-US" sz="1800" dirty="0">
              <a:effectLst/>
              <a:latin typeface="Aptos"/>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3120972-507F-7040-AE7E-E5FC61E99633}" type="slidenum">
              <a:rPr lang="en-US" smtClean="0"/>
              <a:t>3</a:t>
            </a:fld>
            <a:endParaRPr lang="en-US" dirty="0"/>
          </a:p>
        </p:txBody>
      </p:sp>
    </p:spTree>
    <p:extLst>
      <p:ext uri="{BB962C8B-B14F-4D97-AF65-F5344CB8AC3E}">
        <p14:creationId xmlns:p14="http://schemas.microsoft.com/office/powerpoint/2010/main" val="2525674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a:lnSpc>
                <a:spcPct val="116000"/>
              </a:lnSpc>
              <a:spcAft>
                <a:spcPts val="800"/>
              </a:spcAft>
              <a:buNone/>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Speaker Notes:</a:t>
            </a:r>
          </a:p>
          <a:p>
            <a:pPr marL="228600" marR="0">
              <a:lnSpc>
                <a:spcPct val="116000"/>
              </a:lnSpc>
              <a:spcAft>
                <a:spcPts val="800"/>
              </a:spcAft>
              <a:buNone/>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“By offering the ACT test at school, we dramatically increase test participation, especially among students who may face obstacles getting to a test center on weekends. This means more of our students get a college-reportable score in a comfortable, familiar environment. Because it’s aligned with what’s taught in our classes, it provides our teachers and students with meaningful, actionable data for planning next steps.</a:t>
            </a:r>
          </a:p>
          <a:p>
            <a:pPr marL="228600" marR="0">
              <a:lnSpc>
                <a:spcPct val="116000"/>
              </a:lnSpc>
              <a:spcAft>
                <a:spcPts val="800"/>
              </a:spcAft>
              <a:buNone/>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“We can also use ACT reporting </a:t>
            </a:r>
            <a:r>
              <a:rPr lang="en-US" sz="2800" b="0" i="0" dirty="0">
                <a:solidFill>
                  <a:srgbClr val="33475B"/>
                </a:solidFill>
                <a:effectLst/>
                <a:latin typeface="Lexend Deca"/>
              </a:rPr>
              <a:t>to meet key accountability measures by providing data that demonstrates student growth and readiness for life beyond high school. We can more easily gather insights to track progress, close achievement gaps, and fulfill state and federal reporting requirements — all while supporting students’ futures.”</a:t>
            </a:r>
          </a:p>
          <a:p>
            <a:pPr>
              <a:buNone/>
            </a:pPr>
            <a:br>
              <a:rPr lang="en-US" sz="2800" b="0" i="0" dirty="0">
                <a:solidFill>
                  <a:srgbClr val="33475B"/>
                </a:solidFill>
                <a:effectLst/>
                <a:latin typeface="Lexend Deca"/>
              </a:rPr>
            </a:b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dirty="0">
              <a:effectLst/>
              <a:latin typeface="Aptos"/>
              <a:ea typeface="Times New Roman" panose="02020603050405020304" pitchFamily="18" charset="0"/>
              <a:cs typeface="Times New Roman" panose="02020603050405020304" pitchFamily="18" charset="0"/>
            </a:endParaRPr>
          </a:p>
          <a:p>
            <a:pPr marL="228600" marR="0">
              <a:lnSpc>
                <a:spcPct val="116000"/>
              </a:lnSpc>
              <a:spcAft>
                <a:spcPts val="800"/>
              </a:spcAft>
              <a:buNone/>
            </a:pPr>
            <a:endParaRPr lang="en-US" sz="1800" dirty="0">
              <a:effectLst/>
              <a:latin typeface="Aptos"/>
              <a:ea typeface="Times New Roman" panose="02020603050405020304" pitchFamily="18" charset="0"/>
              <a:cs typeface="Times New Roman" panose="02020603050405020304" pitchFamily="18" charset="0"/>
            </a:endParaRPr>
          </a:p>
          <a:p>
            <a:r>
              <a:rPr lang="en-US" dirty="0"/>
              <a:t>
</a:t>
            </a:r>
          </a:p>
        </p:txBody>
      </p:sp>
      <p:sp>
        <p:nvSpPr>
          <p:cNvPr id="4" name="Slide Number Placeholder 3"/>
          <p:cNvSpPr>
            <a:spLocks noGrp="1"/>
          </p:cNvSpPr>
          <p:nvPr>
            <p:ph type="sldNum" sz="quarter" idx="5"/>
          </p:nvPr>
        </p:nvSpPr>
        <p:spPr/>
        <p:txBody>
          <a:bodyPr/>
          <a:lstStyle/>
          <a:p>
            <a:fld id="{93120972-507F-7040-AE7E-E5FC61E99633}" type="slidenum">
              <a:rPr lang="en-US" smtClean="0"/>
              <a:t>4</a:t>
            </a:fld>
            <a:endParaRPr lang="en-US" dirty="0"/>
          </a:p>
        </p:txBody>
      </p:sp>
    </p:spTree>
    <p:extLst>
      <p:ext uri="{BB962C8B-B14F-4D97-AF65-F5344CB8AC3E}">
        <p14:creationId xmlns:p14="http://schemas.microsoft.com/office/powerpoint/2010/main" val="2297041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DDA15-CB19-B205-20D6-49ACDDDC60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8401C-C82F-473E-63B7-1E4F1E4F68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ECA75D-5742-ED83-A819-81C939059419}"/>
              </a:ext>
            </a:extLst>
          </p:cNvPr>
          <p:cNvSpPr>
            <a:spLocks noGrp="1"/>
          </p:cNvSpPr>
          <p:nvPr>
            <p:ph type="body" idx="1"/>
          </p:nvPr>
        </p:nvSpPr>
        <p:spPr/>
        <p:txBody>
          <a:bodyPr/>
          <a:lstStyle/>
          <a:p>
            <a:pPr marL="228600" marR="0">
              <a:lnSpc>
                <a:spcPct val="116000"/>
              </a:lnSpc>
              <a:spcAft>
                <a:spcPts val="800"/>
              </a:spcAft>
              <a:buNone/>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Speaker Notes:</a:t>
            </a:r>
          </a:p>
          <a:p>
            <a:pPr marL="228600" marR="0">
              <a:lnSpc>
                <a:spcPct val="116000"/>
              </a:lnSpc>
              <a:spcAft>
                <a:spcPts val="800"/>
              </a:spcAft>
              <a:buNone/>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“Scores from ACT District Testing count for college admissions and scholarships. </a:t>
            </a:r>
            <a:r>
              <a:rPr lang="en-US" sz="1800" dirty="0">
                <a:effectLst/>
                <a:latin typeface="Calibri" panose="020F0502020204030204" pitchFamily="34" charset="0"/>
                <a:ea typeface="Times New Roman" panose="02020603050405020304" pitchFamily="18" charset="0"/>
              </a:rPr>
              <a:t>Just this year, ACT partnered with Going Merry, which combines ACT test scores with financial aid and scholarship access. Students earned more than $8 million in scholarships using Going Merry last year, and offering ACT District Testing would help our students access those funds.” </a:t>
            </a:r>
            <a:r>
              <a:rPr lang="en-US" dirty="0"/>
              <a:t>
</a:t>
            </a:r>
          </a:p>
          <a:p>
            <a:r>
              <a:rPr lang="en-US" dirty="0"/>
              <a:t>
Bringing the ACT® test to students — in the classroom and during the regular school day.
</a:t>
            </a:r>
          </a:p>
        </p:txBody>
      </p:sp>
      <p:sp>
        <p:nvSpPr>
          <p:cNvPr id="4" name="Slide Number Placeholder 3">
            <a:extLst>
              <a:ext uri="{FF2B5EF4-FFF2-40B4-BE49-F238E27FC236}">
                <a16:creationId xmlns:a16="http://schemas.microsoft.com/office/drawing/2014/main" id="{395CAF88-E3EA-4F42-20F5-CF868A08EAD8}"/>
              </a:ext>
            </a:extLst>
          </p:cNvPr>
          <p:cNvSpPr>
            <a:spLocks noGrp="1"/>
          </p:cNvSpPr>
          <p:nvPr>
            <p:ph type="sldNum" sz="quarter" idx="5"/>
          </p:nvPr>
        </p:nvSpPr>
        <p:spPr/>
        <p:txBody>
          <a:bodyPr/>
          <a:lstStyle/>
          <a:p>
            <a:fld id="{93120972-507F-7040-AE7E-E5FC61E99633}" type="slidenum">
              <a:rPr lang="en-US" smtClean="0"/>
              <a:t>5</a:t>
            </a:fld>
            <a:endParaRPr lang="en-US" dirty="0"/>
          </a:p>
        </p:txBody>
      </p:sp>
    </p:spTree>
    <p:extLst>
      <p:ext uri="{BB962C8B-B14F-4D97-AF65-F5344CB8AC3E}">
        <p14:creationId xmlns:p14="http://schemas.microsoft.com/office/powerpoint/2010/main" val="2788535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3DAF5-1FB4-D21A-84D2-AAE60C9B12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D23E2-3A36-D91C-DB73-A858B9C1B6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CA212-4904-7487-01B9-7098600BEC02}"/>
              </a:ext>
            </a:extLst>
          </p:cNvPr>
          <p:cNvSpPr>
            <a:spLocks noGrp="1"/>
          </p:cNvSpPr>
          <p:nvPr>
            <p:ph type="body" idx="1"/>
          </p:nvPr>
        </p:nvSpPr>
        <p:spPr/>
        <p:txBody>
          <a:bodyPr/>
          <a:lstStyle/>
          <a:p>
            <a:pPr marL="228600" marR="0">
              <a:lnSpc>
                <a:spcPct val="116000"/>
              </a:lnSpc>
              <a:spcAft>
                <a:spcPts val="800"/>
              </a:spcAft>
              <a:buNone/>
            </a:pPr>
            <a:r>
              <a:rPr lang="en-US" b="1" dirty="0"/>
              <a:t>Speaker Notes:</a:t>
            </a:r>
          </a:p>
          <a:p>
            <a:pPr marL="228600" marR="0">
              <a:lnSpc>
                <a:spcPct val="116000"/>
              </a:lnSpc>
              <a:spcAft>
                <a:spcPts val="800"/>
              </a:spcAft>
              <a:buNone/>
            </a:pPr>
            <a:r>
              <a:rPr lang="en-US" dirty="0"/>
              <a:t>“ACT District Testing now features the enhanced ACT test, with student-focused changes that were implemented based on student and educators’ feedback. </a:t>
            </a:r>
          </a:p>
          <a:p>
            <a:pPr marL="228600" marR="0">
              <a:lnSpc>
                <a:spcPct val="116000"/>
              </a:lnSpc>
              <a:spcAft>
                <a:spcPts val="800"/>
              </a:spcAft>
              <a:buNone/>
            </a:pPr>
            <a:endParaRPr lang="en-US" dirty="0"/>
          </a:p>
          <a:p>
            <a:pPr marL="228600" marR="0">
              <a:lnSpc>
                <a:spcPct val="116000"/>
              </a:lnSpc>
              <a:spcAft>
                <a:spcPts val="800"/>
              </a:spcAft>
              <a:buNone/>
            </a:pPr>
            <a:r>
              <a:rPr lang="en-US" b="1" dirty="0"/>
              <a:t>The QR code will give you more information about the enhanced ACT test and what it means for schools.”</a:t>
            </a:r>
          </a:p>
          <a:p>
            <a:pPr marL="228600" marR="0">
              <a:lnSpc>
                <a:spcPct val="116000"/>
              </a:lnSpc>
              <a:spcAft>
                <a:spcPts val="800"/>
              </a:spcAft>
              <a:buNone/>
            </a:pPr>
            <a:endParaRPr lang="en-US" dirty="0"/>
          </a:p>
          <a:p>
            <a:pPr algn="ctr">
              <a:buNone/>
            </a:pPr>
            <a:br>
              <a:rPr lang="en-US" b="0" i="0" dirty="0">
                <a:solidFill>
                  <a:srgbClr val="00244D"/>
                </a:solidFill>
                <a:effectLst/>
                <a:latin typeface="Helvetica" panose="020B0604020202020204" pitchFamily="34" charset="0"/>
              </a:rPr>
            </a:br>
            <a:endParaRPr lang="en-US" b="0" i="0" dirty="0">
              <a:solidFill>
                <a:srgbClr val="00244D"/>
              </a:solidFill>
              <a:effectLst/>
              <a:latin typeface="Helvetica" panose="020B0604020202020204" pitchFamily="34" charset="0"/>
            </a:endParaRPr>
          </a:p>
          <a:p>
            <a:pPr algn="l">
              <a:buNone/>
            </a:pPr>
            <a:r>
              <a:rPr lang="en-US" b="0" i="0" dirty="0">
                <a:solidFill>
                  <a:srgbClr val="00244D"/>
                </a:solidFill>
                <a:effectLst/>
                <a:latin typeface="Helvetica" panose="020B0604020202020204" pitchFamily="34" charset="0"/>
              </a:rPr>
              <a:t> </a:t>
            </a:r>
          </a:p>
          <a:p>
            <a:pPr algn="l">
              <a:spcAft>
                <a:spcPts val="938"/>
              </a:spcAft>
            </a:pPr>
            <a:r>
              <a:rPr lang="en-US" b="0" i="0" dirty="0">
                <a:solidFill>
                  <a:srgbClr val="00244D"/>
                </a:solidFill>
                <a:effectLst/>
                <a:latin typeface="Helvetica" panose="020B0604020202020204" pitchFamily="34" charset="0"/>
              </a:rPr>
              <a:t>The test is now more streamlined, flexible, and accessible – with a reduced number of questions, shortened test time, more time to answer each question, reduced number of answer choices in the math section, and the science section is now optional. Also, the updated format offers schools greater flexibility by allowing a break between core assessments and science and/or writing tests.”</a:t>
            </a:r>
          </a:p>
          <a:p>
            <a:pPr marL="228600" marR="0">
              <a:lnSpc>
                <a:spcPct val="116000"/>
              </a:lnSpc>
              <a:spcAft>
                <a:spcPts val="800"/>
              </a:spcAft>
              <a:buNone/>
            </a:pPr>
            <a:endParaRPr lang="en-US" dirty="0"/>
          </a:p>
        </p:txBody>
      </p:sp>
      <p:sp>
        <p:nvSpPr>
          <p:cNvPr id="4" name="Slide Number Placeholder 3">
            <a:extLst>
              <a:ext uri="{FF2B5EF4-FFF2-40B4-BE49-F238E27FC236}">
                <a16:creationId xmlns:a16="http://schemas.microsoft.com/office/drawing/2014/main" id="{F55C3E87-A3B1-445C-5296-8694885F9944}"/>
              </a:ext>
            </a:extLst>
          </p:cNvPr>
          <p:cNvSpPr>
            <a:spLocks noGrp="1"/>
          </p:cNvSpPr>
          <p:nvPr>
            <p:ph type="sldNum" sz="quarter" idx="5"/>
          </p:nvPr>
        </p:nvSpPr>
        <p:spPr/>
        <p:txBody>
          <a:bodyPr/>
          <a:lstStyle/>
          <a:p>
            <a:fld id="{93120972-507F-7040-AE7E-E5FC61E99633}" type="slidenum">
              <a:rPr lang="en-US" smtClean="0"/>
              <a:t>6</a:t>
            </a:fld>
            <a:endParaRPr lang="en-US" dirty="0"/>
          </a:p>
        </p:txBody>
      </p:sp>
    </p:spTree>
    <p:extLst>
      <p:ext uri="{BB962C8B-B14F-4D97-AF65-F5344CB8AC3E}">
        <p14:creationId xmlns:p14="http://schemas.microsoft.com/office/powerpoint/2010/main" val="624124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Speaker Notes:</a:t>
            </a:r>
          </a:p>
          <a:p>
            <a:r>
              <a:rPr lang="en-US" dirty="0"/>
              <a:t>“Here is a quote from a longtime ACT District Testing user at a Kansas school.”</a:t>
            </a:r>
          </a:p>
        </p:txBody>
      </p:sp>
      <p:sp>
        <p:nvSpPr>
          <p:cNvPr id="4" name="Slide Number Placeholder 3"/>
          <p:cNvSpPr>
            <a:spLocks noGrp="1"/>
          </p:cNvSpPr>
          <p:nvPr>
            <p:ph type="sldNum" sz="quarter" idx="5"/>
          </p:nvPr>
        </p:nvSpPr>
        <p:spPr/>
        <p:txBody>
          <a:bodyPr/>
          <a:lstStyle/>
          <a:p>
            <a:fld id="{93120972-507F-7040-AE7E-E5FC61E99633}" type="slidenum">
              <a:rPr lang="en-US" smtClean="0"/>
              <a:t>7</a:t>
            </a:fld>
            <a:endParaRPr lang="en-US" dirty="0"/>
          </a:p>
        </p:txBody>
      </p:sp>
    </p:spTree>
    <p:extLst>
      <p:ext uri="{BB962C8B-B14F-4D97-AF65-F5344CB8AC3E}">
        <p14:creationId xmlns:p14="http://schemas.microsoft.com/office/powerpoint/2010/main" val="3739955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8</a:t>
            </a:fld>
            <a:endParaRPr lang="en-US" dirty="0"/>
          </a:p>
        </p:txBody>
      </p:sp>
    </p:spTree>
    <p:extLst>
      <p:ext uri="{BB962C8B-B14F-4D97-AF65-F5344CB8AC3E}">
        <p14:creationId xmlns:p14="http://schemas.microsoft.com/office/powerpoint/2010/main" val="3111380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6000"/>
              </a:lnSpc>
              <a:spcAft>
                <a:spcPts val="80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Speaker Notes:</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“ACT District Testing brings us critical college and career readiness data that we can use to measure growth at the student, classroom, school, and district levels. With this data, we can better target our student interventions, monitor performance, and more effectively guide our school improvement efforts. Schools nationwide have seen substantial gains in both participation and college readiness benchmarks through ACT District Testing.”</a:t>
            </a:r>
            <a:endParaRPr lang="en-US" sz="1800" dirty="0">
              <a:effectLst/>
              <a:latin typeface="Aptos"/>
              <a:ea typeface="Times New Roman" panose="02020603050405020304" pitchFamily="18" charset="0"/>
              <a:cs typeface="Times New Roman" panose="02020603050405020304" pitchFamily="18" charset="0"/>
            </a:endParaRPr>
          </a:p>
          <a:p>
            <a:r>
              <a:rPr lang="en-US" dirty="0"/>
              <a:t>
No Saturday travel, less anxiety, greater participation.
</a:t>
            </a:r>
          </a:p>
          <a:p>
            <a:r>
              <a:rPr lang="en-US" dirty="0"/>
              <a:t>
Aligns with our school curriculum and instructional planning.”
</a:t>
            </a:r>
          </a:p>
          <a:p>
            <a:r>
              <a:rPr lang="en-US" dirty="0"/>
              <a:t>
</a:t>
            </a:r>
          </a:p>
        </p:txBody>
      </p:sp>
      <p:sp>
        <p:nvSpPr>
          <p:cNvPr id="4" name="Slide Number Placeholder 3"/>
          <p:cNvSpPr>
            <a:spLocks noGrp="1"/>
          </p:cNvSpPr>
          <p:nvPr>
            <p:ph type="sldNum" sz="quarter" idx="5"/>
          </p:nvPr>
        </p:nvSpPr>
        <p:spPr/>
        <p:txBody>
          <a:bodyPr/>
          <a:lstStyle/>
          <a:p>
            <a:fld id="{93120972-507F-7040-AE7E-E5FC61E99633}" type="slidenum">
              <a:rPr lang="en-US" smtClean="0"/>
              <a:t>9</a:t>
            </a:fld>
            <a:endParaRPr lang="en-US" dirty="0"/>
          </a:p>
        </p:txBody>
      </p:sp>
    </p:spTree>
    <p:extLst>
      <p:ext uri="{BB962C8B-B14F-4D97-AF65-F5344CB8AC3E}">
        <p14:creationId xmlns:p14="http://schemas.microsoft.com/office/powerpoint/2010/main" val="18819781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ue/Image">
    <p:bg>
      <p:bgPr>
        <a:solidFill>
          <a:schemeClr val="bg1"/>
        </a:solidFill>
        <a:effectLst/>
      </p:bgPr>
    </p:bg>
    <p:spTree>
      <p:nvGrpSpPr>
        <p:cNvPr id="1" name=""/>
        <p:cNvGrpSpPr/>
        <p:nvPr/>
      </p:nvGrpSpPr>
      <p:grpSpPr>
        <a:xfrm>
          <a:off x="0" y="0"/>
          <a:ext cx="0" cy="0"/>
          <a:chOff x="0" y="0"/>
          <a:chExt cx="0" cy="0"/>
        </a:xfrm>
      </p:grpSpPr>
      <p:pic>
        <p:nvPicPr>
          <p:cNvPr id="5" name="Picture 4" descr="A person sitting at a desk with a book&#10;&#10;Description automatically generated with low confidence">
            <a:extLst>
              <a:ext uri="{FF2B5EF4-FFF2-40B4-BE49-F238E27FC236}">
                <a16:creationId xmlns:a16="http://schemas.microsoft.com/office/drawing/2014/main" id="{109EC86C-EF0F-4EE1-97AC-2E2EF0D82FE1}"/>
              </a:ext>
            </a:extLst>
          </p:cNvPr>
          <p:cNvPicPr>
            <a:picLocks noChangeAspect="1"/>
          </p:cNvPicPr>
          <p:nvPr userDrawn="1"/>
        </p:nvPicPr>
        <p:blipFill rotWithShape="1">
          <a:blip r:embed="rId2"/>
          <a:srcRect l="15836" r="42187"/>
          <a:stretch/>
        </p:blipFill>
        <p:spPr>
          <a:xfrm>
            <a:off x="7873780" y="-6"/>
            <a:ext cx="4318220" cy="6858000"/>
          </a:xfrm>
          <a:prstGeom prst="rect">
            <a:avLst/>
          </a:prstGeom>
        </p:spPr>
      </p:pic>
      <p:sp>
        <p:nvSpPr>
          <p:cNvPr id="11" name="Rectangle 10">
            <a:extLst>
              <a:ext uri="{FF2B5EF4-FFF2-40B4-BE49-F238E27FC236}">
                <a16:creationId xmlns:a16="http://schemas.microsoft.com/office/drawing/2014/main" id="{C3A5AD1E-4630-4480-A911-AE51C7FD4D0B}"/>
              </a:ext>
            </a:extLst>
          </p:cNvPr>
          <p:cNvSpPr/>
          <p:nvPr userDrawn="1"/>
        </p:nvSpPr>
        <p:spPr>
          <a:xfrm>
            <a:off x="0" y="0"/>
            <a:ext cx="8658225" cy="68702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sp>
        <p:nvSpPr>
          <p:cNvPr id="12" name="Subtitle 2">
            <a:extLst>
              <a:ext uri="{FF2B5EF4-FFF2-40B4-BE49-F238E27FC236}">
                <a16:creationId xmlns:a16="http://schemas.microsoft.com/office/drawing/2014/main" id="{9D55DE65-B319-4CE3-A408-661979DF9B5B}"/>
              </a:ext>
            </a:extLst>
          </p:cNvPr>
          <p:cNvSpPr>
            <a:spLocks noGrp="1"/>
          </p:cNvSpPr>
          <p:nvPr>
            <p:ph type="subTitle" idx="1"/>
          </p:nvPr>
        </p:nvSpPr>
        <p:spPr>
          <a:xfrm>
            <a:off x="1524000" y="4761311"/>
            <a:ext cx="5994400" cy="1078453"/>
          </a:xfrm>
          <a:prstGeom prst="rect">
            <a:avLst/>
          </a:prstGeom>
        </p:spPr>
        <p:txBody>
          <a:bodyPr/>
          <a:lstStyle>
            <a:lvl1pPr marL="0" indent="0" algn="l">
              <a:buNone/>
              <a:defRPr sz="1800" b="0">
                <a:solidFill>
                  <a:schemeClr val="bg1"/>
                </a:solidFill>
                <a:latin typeface="Montserrat 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1">
            <a:extLst>
              <a:ext uri="{FF2B5EF4-FFF2-40B4-BE49-F238E27FC236}">
                <a16:creationId xmlns:a16="http://schemas.microsoft.com/office/drawing/2014/main" id="{EFD99FF5-84CA-43F5-B814-790CCC5FC0D1}"/>
              </a:ext>
            </a:extLst>
          </p:cNvPr>
          <p:cNvSpPr>
            <a:spLocks noGrp="1"/>
          </p:cNvSpPr>
          <p:nvPr>
            <p:ph type="title"/>
          </p:nvPr>
        </p:nvSpPr>
        <p:spPr>
          <a:xfrm>
            <a:off x="1524001" y="2216938"/>
            <a:ext cx="5994400" cy="2424123"/>
          </a:xfrm>
        </p:spPr>
        <p:txBody>
          <a:bodyPr anchor="b">
            <a:normAutofit/>
          </a:bodyPr>
          <a:lstStyle>
            <a:lvl1pPr>
              <a:defRPr sz="5200" baseline="0">
                <a:solidFill>
                  <a:schemeClr val="bg1"/>
                </a:solidFill>
                <a:latin typeface="Montserrat SemiBold" panose="00000700000000000000" pitchFamily="2" charset="0"/>
              </a:defRPr>
            </a:lvl1pPr>
          </a:lstStyle>
          <a:p>
            <a:r>
              <a:rPr lang="en-US"/>
              <a:t>Click to edit Master title style</a:t>
            </a:r>
          </a:p>
        </p:txBody>
      </p:sp>
      <p:grpSp>
        <p:nvGrpSpPr>
          <p:cNvPr id="14" name="Graphic 36">
            <a:extLst>
              <a:ext uri="{FF2B5EF4-FFF2-40B4-BE49-F238E27FC236}">
                <a16:creationId xmlns:a16="http://schemas.microsoft.com/office/drawing/2014/main" id="{F5D8F5D4-CE63-4F6B-8802-F8E6989D82EE}"/>
              </a:ext>
            </a:extLst>
          </p:cNvPr>
          <p:cNvGrpSpPr/>
          <p:nvPr userDrawn="1"/>
        </p:nvGrpSpPr>
        <p:grpSpPr>
          <a:xfrm>
            <a:off x="123825" y="6429177"/>
            <a:ext cx="1222724" cy="314523"/>
            <a:chOff x="5539739" y="3286125"/>
            <a:chExt cx="1111567" cy="285930"/>
          </a:xfrm>
        </p:grpSpPr>
        <p:sp>
          <p:nvSpPr>
            <p:cNvPr id="15" name="Freeform: Shape 14">
              <a:extLst>
                <a:ext uri="{FF2B5EF4-FFF2-40B4-BE49-F238E27FC236}">
                  <a16:creationId xmlns:a16="http://schemas.microsoft.com/office/drawing/2014/main" id="{0AFA5442-1E94-43ED-AB6C-3A1B317F917D}"/>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37FB31DE-6AAD-4E7D-A868-87A0CDF89AB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9F4723A2-BE5D-4E83-8685-17504823ADA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9A1416AE-D991-4DCF-9453-2C4250F36639}"/>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D6687322-8438-430A-BB1C-4A0E79C7A6B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1" name="Picture 20" descr="A picture containing line, screenshot&#10;&#10;Description automatically generated">
            <a:extLst>
              <a:ext uri="{FF2B5EF4-FFF2-40B4-BE49-F238E27FC236}">
                <a16:creationId xmlns:a16="http://schemas.microsoft.com/office/drawing/2014/main" id="{4425A299-E68A-4BAB-B86A-A3E9C63E8384}"/>
              </a:ext>
            </a:extLst>
          </p:cNvPr>
          <p:cNvPicPr>
            <a:picLocks noChangeAspect="1"/>
          </p:cNvPicPr>
          <p:nvPr userDrawn="1"/>
        </p:nvPicPr>
        <p:blipFill rotWithShape="1">
          <a:blip r:embed="rId3"/>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2998925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 Solid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8677CF-8609-42D7-BD6B-D0C6E735BBE3}"/>
              </a:ext>
            </a:extLst>
          </p:cNvPr>
          <p:cNvSpPr/>
          <p:nvPr userDrawn="1"/>
        </p:nvSpPr>
        <p:spPr>
          <a:xfrm>
            <a:off x="0" y="-12224"/>
            <a:ext cx="12192000" cy="6870224"/>
          </a:xfrm>
          <a:prstGeom prst="rect">
            <a:avLst/>
          </a:prstGeom>
          <a:solidFill>
            <a:srgbClr val="07B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sp>
        <p:nvSpPr>
          <p:cNvPr id="7" name="Title 1">
            <a:extLst>
              <a:ext uri="{FF2B5EF4-FFF2-40B4-BE49-F238E27FC236}">
                <a16:creationId xmlns:a16="http://schemas.microsoft.com/office/drawing/2014/main" id="{4CC2CE74-9F65-4EE1-80B9-7008FF8EE0DC}"/>
              </a:ext>
            </a:extLst>
          </p:cNvPr>
          <p:cNvSpPr>
            <a:spLocks noGrp="1"/>
          </p:cNvSpPr>
          <p:nvPr>
            <p:ph type="title"/>
          </p:nvPr>
        </p:nvSpPr>
        <p:spPr>
          <a:xfrm>
            <a:off x="838200" y="2706330"/>
            <a:ext cx="7780020" cy="1445339"/>
          </a:xfrm>
        </p:spPr>
        <p:txBody>
          <a:bodyPr>
            <a:noAutofit/>
          </a:bodyPr>
          <a:lstStyle>
            <a:lvl1pPr>
              <a:defRPr sz="8800" b="1">
                <a:solidFill>
                  <a:schemeClr val="bg1"/>
                </a:solidFill>
                <a:latin typeface="Montserrat" pitchFamily="2" charset="77"/>
              </a:defRPr>
            </a:lvl1pPr>
          </a:lstStyle>
          <a:p>
            <a:r>
              <a:rPr lang="en-US"/>
              <a:t>Click to edit Master title style</a:t>
            </a:r>
          </a:p>
        </p:txBody>
      </p:sp>
      <p:sp>
        <p:nvSpPr>
          <p:cNvPr id="8" name="Subtitle 2">
            <a:extLst>
              <a:ext uri="{FF2B5EF4-FFF2-40B4-BE49-F238E27FC236}">
                <a16:creationId xmlns:a16="http://schemas.microsoft.com/office/drawing/2014/main" id="{76CB98E2-3330-4B11-8EED-53F831C898D7}"/>
              </a:ext>
            </a:extLst>
          </p:cNvPr>
          <p:cNvSpPr>
            <a:spLocks noGrp="1"/>
          </p:cNvSpPr>
          <p:nvPr>
            <p:ph type="subTitle" idx="1"/>
          </p:nvPr>
        </p:nvSpPr>
        <p:spPr>
          <a:xfrm>
            <a:off x="838200" y="4295989"/>
            <a:ext cx="7780020" cy="376301"/>
          </a:xfrm>
          <a:prstGeom prst="rect">
            <a:avLst/>
          </a:prstGeom>
        </p:spPr>
        <p:txBody>
          <a:bodyPr/>
          <a:lstStyle>
            <a:lvl1pPr marL="0" indent="0" algn="l">
              <a:buNone/>
              <a:defRPr sz="2000" b="0">
                <a:solidFill>
                  <a:schemeClr val="bg1"/>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23" name="Graphic 36">
            <a:extLst>
              <a:ext uri="{FF2B5EF4-FFF2-40B4-BE49-F238E27FC236}">
                <a16:creationId xmlns:a16="http://schemas.microsoft.com/office/drawing/2014/main" id="{77519195-9F5F-4F23-9089-87449E07FD78}"/>
              </a:ext>
            </a:extLst>
          </p:cNvPr>
          <p:cNvGrpSpPr/>
          <p:nvPr userDrawn="1"/>
        </p:nvGrpSpPr>
        <p:grpSpPr>
          <a:xfrm>
            <a:off x="223087" y="6340285"/>
            <a:ext cx="1222724" cy="314523"/>
            <a:chOff x="5539739" y="3286125"/>
            <a:chExt cx="1111567" cy="285930"/>
          </a:xfrm>
        </p:grpSpPr>
        <p:sp>
          <p:nvSpPr>
            <p:cNvPr id="24" name="Freeform: Shape 23">
              <a:extLst>
                <a:ext uri="{FF2B5EF4-FFF2-40B4-BE49-F238E27FC236}">
                  <a16:creationId xmlns:a16="http://schemas.microsoft.com/office/drawing/2014/main" id="{EDF8EDCC-BABC-456A-94F5-4747DB2927A2}"/>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23DD2D80-C327-47FE-94FE-DA3C20E470B9}"/>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4EAE31B1-FD1E-4F48-826E-5139CFFB198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D99E10A6-AC3D-47E9-A83E-DD6169B000F0}"/>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BB75C64D-D5D4-4D00-B3F0-99A0ED928869}"/>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5" name="Picture 4" descr="A picture containing line, screenshot, lamp, colorfulness&#10;&#10;Description automatically generated">
            <a:extLst>
              <a:ext uri="{FF2B5EF4-FFF2-40B4-BE49-F238E27FC236}">
                <a16:creationId xmlns:a16="http://schemas.microsoft.com/office/drawing/2014/main" id="{12D87ABA-9315-4291-80E0-780FDED02C39}"/>
              </a:ext>
            </a:extLst>
          </p:cNvPr>
          <p:cNvPicPr>
            <a:picLocks noChangeAspect="1"/>
          </p:cNvPicPr>
          <p:nvPr userDrawn="1"/>
        </p:nvPicPr>
        <p:blipFill rotWithShape="1">
          <a:blip r:embed="rId2"/>
          <a:srcRect t="34385" r="34236" b="18579"/>
          <a:stretch/>
        </p:blipFill>
        <p:spPr>
          <a:xfrm>
            <a:off x="8033741" y="-12224"/>
            <a:ext cx="4158259" cy="6870224"/>
          </a:xfrm>
          <a:prstGeom prst="rect">
            <a:avLst/>
          </a:prstGeom>
        </p:spPr>
      </p:pic>
    </p:spTree>
    <p:extLst>
      <p:ext uri="{BB962C8B-B14F-4D97-AF65-F5344CB8AC3E}">
        <p14:creationId xmlns:p14="http://schemas.microsoft.com/office/powerpoint/2010/main" val="3625163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 Solid Pu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8677CF-8609-42D7-BD6B-D0C6E735BBE3}"/>
              </a:ext>
            </a:extLst>
          </p:cNvPr>
          <p:cNvSpPr/>
          <p:nvPr userDrawn="1"/>
        </p:nvSpPr>
        <p:spPr>
          <a:xfrm>
            <a:off x="0" y="-12224"/>
            <a:ext cx="12192000" cy="68702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sp>
        <p:nvSpPr>
          <p:cNvPr id="7" name="Title 1">
            <a:extLst>
              <a:ext uri="{FF2B5EF4-FFF2-40B4-BE49-F238E27FC236}">
                <a16:creationId xmlns:a16="http://schemas.microsoft.com/office/drawing/2014/main" id="{4CC2CE74-9F65-4EE1-80B9-7008FF8EE0DC}"/>
              </a:ext>
            </a:extLst>
          </p:cNvPr>
          <p:cNvSpPr>
            <a:spLocks noGrp="1"/>
          </p:cNvSpPr>
          <p:nvPr>
            <p:ph type="title"/>
          </p:nvPr>
        </p:nvSpPr>
        <p:spPr>
          <a:xfrm>
            <a:off x="838200" y="2706330"/>
            <a:ext cx="7780020" cy="1445339"/>
          </a:xfrm>
        </p:spPr>
        <p:txBody>
          <a:bodyPr>
            <a:noAutofit/>
          </a:bodyPr>
          <a:lstStyle>
            <a:lvl1pPr>
              <a:defRPr sz="8800" b="1">
                <a:solidFill>
                  <a:schemeClr val="bg1"/>
                </a:solidFill>
                <a:latin typeface="Montserrat" pitchFamily="2" charset="77"/>
              </a:defRPr>
            </a:lvl1pPr>
          </a:lstStyle>
          <a:p>
            <a:r>
              <a:rPr lang="en-US"/>
              <a:t>Click to edit Master title style</a:t>
            </a:r>
          </a:p>
        </p:txBody>
      </p:sp>
      <p:sp>
        <p:nvSpPr>
          <p:cNvPr id="8" name="Subtitle 2">
            <a:extLst>
              <a:ext uri="{FF2B5EF4-FFF2-40B4-BE49-F238E27FC236}">
                <a16:creationId xmlns:a16="http://schemas.microsoft.com/office/drawing/2014/main" id="{76CB98E2-3330-4B11-8EED-53F831C898D7}"/>
              </a:ext>
            </a:extLst>
          </p:cNvPr>
          <p:cNvSpPr>
            <a:spLocks noGrp="1"/>
          </p:cNvSpPr>
          <p:nvPr>
            <p:ph type="subTitle" idx="1"/>
          </p:nvPr>
        </p:nvSpPr>
        <p:spPr>
          <a:xfrm>
            <a:off x="838200" y="4295989"/>
            <a:ext cx="7780020" cy="376301"/>
          </a:xfrm>
          <a:prstGeom prst="rect">
            <a:avLst/>
          </a:prstGeom>
        </p:spPr>
        <p:txBody>
          <a:bodyPr/>
          <a:lstStyle>
            <a:lvl1pPr marL="0" indent="0" algn="l">
              <a:buNone/>
              <a:defRPr sz="2000" b="0">
                <a:solidFill>
                  <a:schemeClr val="bg1"/>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22" name="Graphic 36">
            <a:extLst>
              <a:ext uri="{FF2B5EF4-FFF2-40B4-BE49-F238E27FC236}">
                <a16:creationId xmlns:a16="http://schemas.microsoft.com/office/drawing/2014/main" id="{A6FB21BD-4D2E-442A-A14F-186692E3DEB8}"/>
              </a:ext>
            </a:extLst>
          </p:cNvPr>
          <p:cNvGrpSpPr/>
          <p:nvPr userDrawn="1"/>
        </p:nvGrpSpPr>
        <p:grpSpPr>
          <a:xfrm>
            <a:off x="223087" y="6340285"/>
            <a:ext cx="1222724" cy="314523"/>
            <a:chOff x="5539739" y="3286125"/>
            <a:chExt cx="1111567" cy="285930"/>
          </a:xfrm>
        </p:grpSpPr>
        <p:sp>
          <p:nvSpPr>
            <p:cNvPr id="23" name="Freeform: Shape 22">
              <a:extLst>
                <a:ext uri="{FF2B5EF4-FFF2-40B4-BE49-F238E27FC236}">
                  <a16:creationId xmlns:a16="http://schemas.microsoft.com/office/drawing/2014/main" id="{C3DEAB40-36D7-47F8-8847-B3630639A7EB}"/>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306F2E41-7A48-4DBE-8961-212388DEF627}"/>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81DA8E11-7502-426E-B773-C2CF35E9B3CE}"/>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DB33F4D3-DEB0-41F0-A1DF-A17A909676CD}"/>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CEFDF460-77F8-4199-A659-7E44E7825820}"/>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8" name="Picture 27" descr="A picture containing line, screenshot, lamp, colorfulness&#10;&#10;Description automatically generated">
            <a:extLst>
              <a:ext uri="{FF2B5EF4-FFF2-40B4-BE49-F238E27FC236}">
                <a16:creationId xmlns:a16="http://schemas.microsoft.com/office/drawing/2014/main" id="{21F9F7A8-737D-451A-B3D7-D935B0720FC4}"/>
              </a:ext>
            </a:extLst>
          </p:cNvPr>
          <p:cNvPicPr>
            <a:picLocks noChangeAspect="1"/>
          </p:cNvPicPr>
          <p:nvPr userDrawn="1"/>
        </p:nvPicPr>
        <p:blipFill rotWithShape="1">
          <a:blip r:embed="rId2"/>
          <a:srcRect t="34385" r="34236" b="18579"/>
          <a:stretch/>
        </p:blipFill>
        <p:spPr>
          <a:xfrm>
            <a:off x="8026915" y="-12224"/>
            <a:ext cx="4165085" cy="6881502"/>
          </a:xfrm>
          <a:prstGeom prst="rect">
            <a:avLst/>
          </a:prstGeom>
        </p:spPr>
      </p:pic>
    </p:spTree>
    <p:extLst>
      <p:ext uri="{BB962C8B-B14F-4D97-AF65-F5344CB8AC3E}">
        <p14:creationId xmlns:p14="http://schemas.microsoft.com/office/powerpoint/2010/main" val="159184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Solid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8677CF-8609-42D7-BD6B-D0C6E735BBE3}"/>
              </a:ext>
            </a:extLst>
          </p:cNvPr>
          <p:cNvSpPr/>
          <p:nvPr userDrawn="1"/>
        </p:nvSpPr>
        <p:spPr>
          <a:xfrm>
            <a:off x="0" y="-12224"/>
            <a:ext cx="12192000" cy="6870224"/>
          </a:xfrm>
          <a:prstGeom prst="rect">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sp>
        <p:nvSpPr>
          <p:cNvPr id="7" name="Title 1">
            <a:extLst>
              <a:ext uri="{FF2B5EF4-FFF2-40B4-BE49-F238E27FC236}">
                <a16:creationId xmlns:a16="http://schemas.microsoft.com/office/drawing/2014/main" id="{4CC2CE74-9F65-4EE1-80B9-7008FF8EE0DC}"/>
              </a:ext>
            </a:extLst>
          </p:cNvPr>
          <p:cNvSpPr>
            <a:spLocks noGrp="1"/>
          </p:cNvSpPr>
          <p:nvPr>
            <p:ph type="title"/>
          </p:nvPr>
        </p:nvSpPr>
        <p:spPr>
          <a:xfrm>
            <a:off x="838200" y="2706330"/>
            <a:ext cx="7780020" cy="1445339"/>
          </a:xfrm>
        </p:spPr>
        <p:txBody>
          <a:bodyPr>
            <a:noAutofit/>
          </a:bodyPr>
          <a:lstStyle>
            <a:lvl1pPr>
              <a:defRPr sz="8800" b="1">
                <a:solidFill>
                  <a:schemeClr val="bg1"/>
                </a:solidFill>
                <a:latin typeface="Montserrat" pitchFamily="2" charset="77"/>
              </a:defRPr>
            </a:lvl1pPr>
          </a:lstStyle>
          <a:p>
            <a:r>
              <a:rPr lang="en-US"/>
              <a:t>Click to edit Master title style</a:t>
            </a:r>
          </a:p>
        </p:txBody>
      </p:sp>
      <p:sp>
        <p:nvSpPr>
          <p:cNvPr id="8" name="Subtitle 2">
            <a:extLst>
              <a:ext uri="{FF2B5EF4-FFF2-40B4-BE49-F238E27FC236}">
                <a16:creationId xmlns:a16="http://schemas.microsoft.com/office/drawing/2014/main" id="{76CB98E2-3330-4B11-8EED-53F831C898D7}"/>
              </a:ext>
            </a:extLst>
          </p:cNvPr>
          <p:cNvSpPr>
            <a:spLocks noGrp="1"/>
          </p:cNvSpPr>
          <p:nvPr>
            <p:ph type="subTitle" idx="1"/>
          </p:nvPr>
        </p:nvSpPr>
        <p:spPr>
          <a:xfrm>
            <a:off x="838200" y="4295989"/>
            <a:ext cx="7780020" cy="376301"/>
          </a:xfrm>
          <a:prstGeom prst="rect">
            <a:avLst/>
          </a:prstGeom>
        </p:spPr>
        <p:txBody>
          <a:bodyPr/>
          <a:lstStyle>
            <a:lvl1pPr marL="0" indent="0" algn="l">
              <a:buNone/>
              <a:defRPr sz="2000" b="0">
                <a:solidFill>
                  <a:schemeClr val="bg1"/>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3" name="Graphic 36">
            <a:extLst>
              <a:ext uri="{FF2B5EF4-FFF2-40B4-BE49-F238E27FC236}">
                <a16:creationId xmlns:a16="http://schemas.microsoft.com/office/drawing/2014/main" id="{B5CDF82E-0CD6-4AE0-9AD3-3617EC39DD10}"/>
              </a:ext>
            </a:extLst>
          </p:cNvPr>
          <p:cNvGrpSpPr/>
          <p:nvPr userDrawn="1"/>
        </p:nvGrpSpPr>
        <p:grpSpPr>
          <a:xfrm>
            <a:off x="223087" y="6340285"/>
            <a:ext cx="1222724" cy="314523"/>
            <a:chOff x="5539739" y="3286125"/>
            <a:chExt cx="1111567" cy="285930"/>
          </a:xfrm>
        </p:grpSpPr>
        <p:sp>
          <p:nvSpPr>
            <p:cNvPr id="14" name="Freeform: Shape 13">
              <a:extLst>
                <a:ext uri="{FF2B5EF4-FFF2-40B4-BE49-F238E27FC236}">
                  <a16:creationId xmlns:a16="http://schemas.microsoft.com/office/drawing/2014/main" id="{4C69FA1B-A308-4C0D-82C4-55CD83CA3717}"/>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D88B0A7E-2B28-42A5-898D-AA1693CF3D2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84F10D1C-0146-4CA8-B4FC-877B4E3A4BE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246B7BFB-8509-49E6-AE53-8E309EC3B0DB}"/>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CC1368DC-1A2D-476E-AA24-A28406572646}"/>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7" name="Picture 26" descr="A picture containing lamp, line, colorfulness, screenshot&#10;&#10;Description automatically generated">
            <a:extLst>
              <a:ext uri="{FF2B5EF4-FFF2-40B4-BE49-F238E27FC236}">
                <a16:creationId xmlns:a16="http://schemas.microsoft.com/office/drawing/2014/main" id="{CA12167C-F190-4E0A-BDC8-4E2D81624FBB}"/>
              </a:ext>
            </a:extLst>
          </p:cNvPr>
          <p:cNvPicPr>
            <a:picLocks noChangeAspect="1"/>
          </p:cNvPicPr>
          <p:nvPr userDrawn="1"/>
        </p:nvPicPr>
        <p:blipFill rotWithShape="1">
          <a:blip r:embed="rId2"/>
          <a:srcRect t="33986" r="34070" b="19055"/>
          <a:stretch/>
        </p:blipFill>
        <p:spPr>
          <a:xfrm>
            <a:off x="8016437" y="-12224"/>
            <a:ext cx="4175563" cy="6870224"/>
          </a:xfrm>
          <a:prstGeom prst="rect">
            <a:avLst/>
          </a:prstGeom>
        </p:spPr>
      </p:pic>
    </p:spTree>
    <p:extLst>
      <p:ext uri="{BB962C8B-B14F-4D97-AF65-F5344CB8AC3E}">
        <p14:creationId xmlns:p14="http://schemas.microsoft.com/office/powerpoint/2010/main" val="3429214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Solid Yello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8677CF-8609-42D7-BD6B-D0C6E735BBE3}"/>
              </a:ext>
            </a:extLst>
          </p:cNvPr>
          <p:cNvSpPr/>
          <p:nvPr userDrawn="1"/>
        </p:nvSpPr>
        <p:spPr>
          <a:xfrm>
            <a:off x="0" y="-12224"/>
            <a:ext cx="12192000" cy="6870224"/>
          </a:xfrm>
          <a:prstGeom prst="rect">
            <a:avLst/>
          </a:prstGeom>
          <a:solidFill>
            <a:srgbClr val="FAE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sp>
        <p:nvSpPr>
          <p:cNvPr id="7" name="Title 1">
            <a:extLst>
              <a:ext uri="{FF2B5EF4-FFF2-40B4-BE49-F238E27FC236}">
                <a16:creationId xmlns:a16="http://schemas.microsoft.com/office/drawing/2014/main" id="{4CC2CE74-9F65-4EE1-80B9-7008FF8EE0DC}"/>
              </a:ext>
            </a:extLst>
          </p:cNvPr>
          <p:cNvSpPr>
            <a:spLocks noGrp="1"/>
          </p:cNvSpPr>
          <p:nvPr>
            <p:ph type="title"/>
          </p:nvPr>
        </p:nvSpPr>
        <p:spPr>
          <a:xfrm>
            <a:off x="838200" y="2706330"/>
            <a:ext cx="7780020" cy="1445339"/>
          </a:xfrm>
        </p:spPr>
        <p:txBody>
          <a:bodyPr>
            <a:noAutofit/>
          </a:bodyPr>
          <a:lstStyle>
            <a:lvl1pPr>
              <a:defRPr sz="8800" b="1">
                <a:solidFill>
                  <a:srgbClr val="19305A"/>
                </a:solidFill>
                <a:latin typeface="Montserrat" pitchFamily="2" charset="77"/>
              </a:defRPr>
            </a:lvl1pPr>
          </a:lstStyle>
          <a:p>
            <a:r>
              <a:rPr lang="en-US"/>
              <a:t>Click to edit Master title style</a:t>
            </a:r>
          </a:p>
        </p:txBody>
      </p:sp>
      <p:sp>
        <p:nvSpPr>
          <p:cNvPr id="8" name="Subtitle 2">
            <a:extLst>
              <a:ext uri="{FF2B5EF4-FFF2-40B4-BE49-F238E27FC236}">
                <a16:creationId xmlns:a16="http://schemas.microsoft.com/office/drawing/2014/main" id="{76CB98E2-3330-4B11-8EED-53F831C898D7}"/>
              </a:ext>
            </a:extLst>
          </p:cNvPr>
          <p:cNvSpPr>
            <a:spLocks noGrp="1"/>
          </p:cNvSpPr>
          <p:nvPr>
            <p:ph type="subTitle" idx="1"/>
          </p:nvPr>
        </p:nvSpPr>
        <p:spPr>
          <a:xfrm>
            <a:off x="838200" y="4295989"/>
            <a:ext cx="7780020" cy="376301"/>
          </a:xfrm>
          <a:prstGeom prst="rect">
            <a:avLst/>
          </a:prstGeom>
        </p:spPr>
        <p:txBody>
          <a:bodyPr/>
          <a:lstStyle>
            <a:lvl1pPr marL="0" indent="0" algn="l">
              <a:buNone/>
              <a:defRPr sz="2000" b="0">
                <a:solidFill>
                  <a:srgbClr val="19305A"/>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3" name="Graphic 36">
            <a:extLst>
              <a:ext uri="{FF2B5EF4-FFF2-40B4-BE49-F238E27FC236}">
                <a16:creationId xmlns:a16="http://schemas.microsoft.com/office/drawing/2014/main" id="{B5CDF82E-0CD6-4AE0-9AD3-3617EC39DD10}"/>
              </a:ext>
            </a:extLst>
          </p:cNvPr>
          <p:cNvGrpSpPr/>
          <p:nvPr userDrawn="1"/>
        </p:nvGrpSpPr>
        <p:grpSpPr>
          <a:xfrm>
            <a:off x="223087" y="6340285"/>
            <a:ext cx="1222724" cy="314523"/>
            <a:chOff x="5539739" y="3286125"/>
            <a:chExt cx="1111567" cy="285930"/>
          </a:xfrm>
        </p:grpSpPr>
        <p:sp>
          <p:nvSpPr>
            <p:cNvPr id="14" name="Freeform: Shape 13">
              <a:extLst>
                <a:ext uri="{FF2B5EF4-FFF2-40B4-BE49-F238E27FC236}">
                  <a16:creationId xmlns:a16="http://schemas.microsoft.com/office/drawing/2014/main" id="{4C69FA1B-A308-4C0D-82C4-55CD83CA3717}"/>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D88B0A7E-2B28-42A5-898D-AA1693CF3D2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84F10D1C-0146-4CA8-B4FC-877B4E3A4BE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246B7BFB-8509-49E6-AE53-8E309EC3B0DB}"/>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CC1368DC-1A2D-476E-AA24-A28406572646}"/>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5" name="Picture 4" descr="A picture containing lamp, line, colorfulness, screenshot&#10;&#10;Description automatically generated">
            <a:extLst>
              <a:ext uri="{FF2B5EF4-FFF2-40B4-BE49-F238E27FC236}">
                <a16:creationId xmlns:a16="http://schemas.microsoft.com/office/drawing/2014/main" id="{E90FA71F-6228-45C4-8AFF-399082E442D1}"/>
              </a:ext>
            </a:extLst>
          </p:cNvPr>
          <p:cNvPicPr>
            <a:picLocks noChangeAspect="1"/>
          </p:cNvPicPr>
          <p:nvPr userDrawn="1"/>
        </p:nvPicPr>
        <p:blipFill rotWithShape="1">
          <a:blip r:embed="rId2"/>
          <a:srcRect t="34417" r="34228" b="18625"/>
          <a:stretch/>
        </p:blipFill>
        <p:spPr>
          <a:xfrm>
            <a:off x="8028419" y="-12224"/>
            <a:ext cx="4163581" cy="6870224"/>
          </a:xfrm>
          <a:prstGeom prst="rect">
            <a:avLst/>
          </a:prstGeom>
        </p:spPr>
      </p:pic>
    </p:spTree>
    <p:extLst>
      <p:ext uri="{BB962C8B-B14F-4D97-AF65-F5344CB8AC3E}">
        <p14:creationId xmlns:p14="http://schemas.microsoft.com/office/powerpoint/2010/main" val="772118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3B142-2D83-3649-978A-2A81AA6F6B38}"/>
              </a:ext>
            </a:extLst>
          </p:cNvPr>
          <p:cNvSpPr>
            <a:spLocks noGrp="1"/>
          </p:cNvSpPr>
          <p:nvPr>
            <p:ph type="title"/>
          </p:nvPr>
        </p:nvSpPr>
        <p:spPr/>
        <p:txBody>
          <a:bodyPr/>
          <a:lstStyle>
            <a:lvl1pPr>
              <a:defRPr>
                <a:solidFill>
                  <a:schemeClr val="tx1"/>
                </a:solidFill>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A245CE62-F118-AF42-BA8B-6BFEC3A20A50}"/>
              </a:ext>
            </a:extLst>
          </p:cNvPr>
          <p:cNvSpPr>
            <a:spLocks noGrp="1"/>
          </p:cNvSpPr>
          <p:nvPr>
            <p:ph idx="1"/>
          </p:nvPr>
        </p:nvSpPr>
        <p:spPr>
          <a:xfrm>
            <a:off x="838200" y="1825625"/>
            <a:ext cx="10515600" cy="3955243"/>
          </a:xfrm>
          <a:prstGeom prst="rect">
            <a:avLst/>
          </a:prstGeom>
        </p:spPr>
        <p:txBody>
          <a:bodyPr/>
          <a:lstStyle>
            <a:lvl1pPr>
              <a:defRPr>
                <a:solidFill>
                  <a:schemeClr val="tx1"/>
                </a:solidFill>
                <a:latin typeface="Montserrat" pitchFamily="2" charset="77"/>
              </a:defRPr>
            </a:lvl1pPr>
            <a:lvl2pPr>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0" name="Graphic 36">
            <a:extLst>
              <a:ext uri="{FF2B5EF4-FFF2-40B4-BE49-F238E27FC236}">
                <a16:creationId xmlns:a16="http://schemas.microsoft.com/office/drawing/2014/main" id="{744341A8-89F8-4380-A37B-3DCE32F1C24A}"/>
              </a:ext>
            </a:extLst>
          </p:cNvPr>
          <p:cNvGrpSpPr/>
          <p:nvPr userDrawn="1"/>
        </p:nvGrpSpPr>
        <p:grpSpPr>
          <a:xfrm>
            <a:off x="223087" y="6340285"/>
            <a:ext cx="1222724" cy="314523"/>
            <a:chOff x="5539739" y="3286125"/>
            <a:chExt cx="1111567" cy="285930"/>
          </a:xfrm>
        </p:grpSpPr>
        <p:sp>
          <p:nvSpPr>
            <p:cNvPr id="21" name="Freeform: Shape 20">
              <a:extLst>
                <a:ext uri="{FF2B5EF4-FFF2-40B4-BE49-F238E27FC236}">
                  <a16:creationId xmlns:a16="http://schemas.microsoft.com/office/drawing/2014/main" id="{E415CB5B-485A-4F0B-95CF-D95BB1C1781B}"/>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4E4D12C8-FB2A-4B88-9768-1D26FB72B2E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2E884F7E-F58E-4434-8BFE-25E101492451}"/>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5E441518-1840-4665-BA96-CC18606FDCE7}"/>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46D162B4-90CA-4ECB-A021-27F74C4E5C0F}"/>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5" name="Picture 4" descr="A picture containing colorfulness, line, screenshot, lamp&#10;&#10;Description automatically generated">
            <a:extLst>
              <a:ext uri="{FF2B5EF4-FFF2-40B4-BE49-F238E27FC236}">
                <a16:creationId xmlns:a16="http://schemas.microsoft.com/office/drawing/2014/main" id="{6D590522-8263-49A9-9317-FDA71A08101E}"/>
              </a:ext>
            </a:extLst>
          </p:cNvPr>
          <p:cNvPicPr>
            <a:picLocks noChangeAspect="1"/>
          </p:cNvPicPr>
          <p:nvPr userDrawn="1"/>
        </p:nvPicPr>
        <p:blipFill rotWithShape="1">
          <a:blip r:embed="rId2"/>
          <a:srcRect l="11399" t="21234" r="19688"/>
          <a:stretch/>
        </p:blipFill>
        <p:spPr>
          <a:xfrm rot="5400000" flipH="1">
            <a:off x="7615425" y="2281425"/>
            <a:ext cx="6858001" cy="2295147"/>
          </a:xfrm>
          <a:prstGeom prst="rect">
            <a:avLst/>
          </a:prstGeom>
        </p:spPr>
      </p:pic>
    </p:spTree>
    <p:extLst>
      <p:ext uri="{BB962C8B-B14F-4D97-AF65-F5344CB8AC3E}">
        <p14:creationId xmlns:p14="http://schemas.microsoft.com/office/powerpoint/2010/main" val="348688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Logo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3B142-2D83-3649-978A-2A81AA6F6B38}"/>
              </a:ext>
            </a:extLst>
          </p:cNvPr>
          <p:cNvSpPr>
            <a:spLocks noGrp="1"/>
          </p:cNvSpPr>
          <p:nvPr>
            <p:ph type="title"/>
          </p:nvPr>
        </p:nvSpPr>
        <p:spPr/>
        <p:txBody>
          <a:bodyPr/>
          <a:lstStyle>
            <a:lvl1pPr>
              <a:defRPr>
                <a:solidFill>
                  <a:schemeClr val="tx1"/>
                </a:solidFill>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A245CE62-F118-AF42-BA8B-6BFEC3A20A50}"/>
              </a:ext>
            </a:extLst>
          </p:cNvPr>
          <p:cNvSpPr>
            <a:spLocks noGrp="1"/>
          </p:cNvSpPr>
          <p:nvPr>
            <p:ph idx="1"/>
          </p:nvPr>
        </p:nvSpPr>
        <p:spPr>
          <a:xfrm>
            <a:off x="838200" y="1825625"/>
            <a:ext cx="10515600" cy="3955243"/>
          </a:xfrm>
          <a:prstGeom prst="rect">
            <a:avLst/>
          </a:prstGeom>
        </p:spPr>
        <p:txBody>
          <a:bodyPr/>
          <a:lstStyle>
            <a:lvl1pPr>
              <a:defRPr>
                <a:solidFill>
                  <a:schemeClr val="tx1"/>
                </a:solidFill>
                <a:latin typeface="Montserrat" pitchFamily="2" charset="77"/>
              </a:defRPr>
            </a:lvl1pPr>
            <a:lvl2pPr>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3" name="Graphic 36">
            <a:extLst>
              <a:ext uri="{FF2B5EF4-FFF2-40B4-BE49-F238E27FC236}">
                <a16:creationId xmlns:a16="http://schemas.microsoft.com/office/drawing/2014/main" id="{D9A99F98-3012-45B6-A1C4-14FAF58D8B20}"/>
              </a:ext>
            </a:extLst>
          </p:cNvPr>
          <p:cNvGrpSpPr/>
          <p:nvPr userDrawn="1"/>
        </p:nvGrpSpPr>
        <p:grpSpPr>
          <a:xfrm>
            <a:off x="223087" y="6340285"/>
            <a:ext cx="1222724" cy="314523"/>
            <a:chOff x="5539739" y="3286125"/>
            <a:chExt cx="1111567" cy="285930"/>
          </a:xfrm>
        </p:grpSpPr>
        <p:sp>
          <p:nvSpPr>
            <p:cNvPr id="24" name="Freeform: Shape 23">
              <a:extLst>
                <a:ext uri="{FF2B5EF4-FFF2-40B4-BE49-F238E27FC236}">
                  <a16:creationId xmlns:a16="http://schemas.microsoft.com/office/drawing/2014/main" id="{A93B5DA2-2BBF-4C01-9F43-BD7672DD12F1}"/>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C420B98E-C40A-42A6-86D3-A7ADCD98B336}"/>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ABA9F71F-3645-4FCA-BC0C-B2DC01ADE29E}"/>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773B255D-5F6A-4147-AF24-FAF901499C5C}"/>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9595C733-520B-4EAD-8764-BC276129E1F6}"/>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330598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3B142-2D83-3649-978A-2A81AA6F6B38}"/>
              </a:ext>
            </a:extLst>
          </p:cNvPr>
          <p:cNvSpPr>
            <a:spLocks noGrp="1"/>
          </p:cNvSpPr>
          <p:nvPr>
            <p:ph type="title"/>
          </p:nvPr>
        </p:nvSpPr>
        <p:spPr/>
        <p:txBody>
          <a:bodyPr/>
          <a:lstStyle>
            <a:lvl1pPr>
              <a:defRPr>
                <a:solidFill>
                  <a:schemeClr val="bg1"/>
                </a:solidFill>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A245CE62-F118-AF42-BA8B-6BFEC3A20A50}"/>
              </a:ext>
            </a:extLst>
          </p:cNvPr>
          <p:cNvSpPr>
            <a:spLocks noGrp="1"/>
          </p:cNvSpPr>
          <p:nvPr>
            <p:ph idx="1"/>
          </p:nvPr>
        </p:nvSpPr>
        <p:spPr>
          <a:xfrm>
            <a:off x="838200" y="1825625"/>
            <a:ext cx="10515600" cy="3955243"/>
          </a:xfrm>
          <a:prstGeom prst="rect">
            <a:avLst/>
          </a:prstGeom>
        </p:spPr>
        <p:txBody>
          <a:bodyPr/>
          <a:lstStyle>
            <a:lvl1pPr>
              <a:defRPr>
                <a:solidFill>
                  <a:schemeClr val="bg1"/>
                </a:solidFill>
                <a:latin typeface="Montserrat" pitchFamily="2" charset="77"/>
              </a:defRPr>
            </a:lvl1pPr>
            <a:lvl2pPr>
              <a:defRPr>
                <a:solidFill>
                  <a:schemeClr val="bg1"/>
                </a:solidFill>
                <a:latin typeface="Montserrat" pitchFamily="2" charset="77"/>
              </a:defRPr>
            </a:lvl2pPr>
            <a:lvl3pPr>
              <a:defRPr>
                <a:solidFill>
                  <a:schemeClr val="bg1"/>
                </a:solidFill>
                <a:latin typeface="Montserrat" pitchFamily="2" charset="77"/>
              </a:defRPr>
            </a:lvl3pPr>
            <a:lvl4pPr>
              <a:defRPr>
                <a:solidFill>
                  <a:schemeClr val="bg1"/>
                </a:solidFill>
                <a:latin typeface="Montserrat" pitchFamily="2" charset="77"/>
              </a:defRPr>
            </a:lvl4pPr>
            <a:lvl5pPr>
              <a:defRPr>
                <a:solidFill>
                  <a:schemeClr val="bg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9" name="Graphic 36">
            <a:extLst>
              <a:ext uri="{FF2B5EF4-FFF2-40B4-BE49-F238E27FC236}">
                <a16:creationId xmlns:a16="http://schemas.microsoft.com/office/drawing/2014/main" id="{39954E28-DA92-4506-A759-77F3E719F723}"/>
              </a:ext>
            </a:extLst>
          </p:cNvPr>
          <p:cNvGrpSpPr/>
          <p:nvPr userDrawn="1"/>
        </p:nvGrpSpPr>
        <p:grpSpPr>
          <a:xfrm>
            <a:off x="223087" y="6340285"/>
            <a:ext cx="1222724" cy="314523"/>
            <a:chOff x="5539739" y="3286125"/>
            <a:chExt cx="1111567" cy="285930"/>
          </a:xfrm>
        </p:grpSpPr>
        <p:sp>
          <p:nvSpPr>
            <p:cNvPr id="30" name="Freeform: Shape 29">
              <a:extLst>
                <a:ext uri="{FF2B5EF4-FFF2-40B4-BE49-F238E27FC236}">
                  <a16:creationId xmlns:a16="http://schemas.microsoft.com/office/drawing/2014/main" id="{B6F5FEAE-F707-42B4-B7C7-5AEB1D67EF01}"/>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CBFD393B-FE79-4B89-B64C-BC3434552F30}"/>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C27980AA-B9F6-4E5E-983B-54FDAE89DB44}"/>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941B5AFC-CF74-48C6-9AF2-D041D168B151}"/>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AE9EFAE-2701-4DFB-BC9F-214C5B6461F2}"/>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7" name="Picture 6" descr="A colorful lines on a black background&#10;&#10;Description automatically generated with low confidence">
            <a:extLst>
              <a:ext uri="{FF2B5EF4-FFF2-40B4-BE49-F238E27FC236}">
                <a16:creationId xmlns:a16="http://schemas.microsoft.com/office/drawing/2014/main" id="{AE7DDEE3-BC17-43C1-8EA6-776B2DC77908}"/>
              </a:ext>
            </a:extLst>
          </p:cNvPr>
          <p:cNvPicPr>
            <a:picLocks noChangeAspect="1"/>
          </p:cNvPicPr>
          <p:nvPr userDrawn="1"/>
        </p:nvPicPr>
        <p:blipFill rotWithShape="1">
          <a:blip r:embed="rId2"/>
          <a:srcRect l="21601" t="59642"/>
          <a:stretch/>
        </p:blipFill>
        <p:spPr>
          <a:xfrm flipH="1" flipV="1">
            <a:off x="8330853" y="5426703"/>
            <a:ext cx="3861147" cy="1431295"/>
          </a:xfrm>
          <a:prstGeom prst="rect">
            <a:avLst/>
          </a:prstGeom>
        </p:spPr>
      </p:pic>
    </p:spTree>
    <p:extLst>
      <p:ext uri="{BB962C8B-B14F-4D97-AF65-F5344CB8AC3E}">
        <p14:creationId xmlns:p14="http://schemas.microsoft.com/office/powerpoint/2010/main" val="3116784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74A82-CB0C-3C4A-9388-B246964BC222}"/>
              </a:ext>
            </a:extLst>
          </p:cNvPr>
          <p:cNvSpPr>
            <a:spLocks noGrp="1"/>
          </p:cNvSpPr>
          <p:nvPr>
            <p:ph type="title"/>
          </p:nvPr>
        </p:nvSpPr>
        <p:spPr>
          <a:xfrm>
            <a:off x="838200" y="365125"/>
            <a:ext cx="10173346" cy="1325563"/>
          </a:xfrm>
        </p:spPr>
        <p:txBody>
          <a:bodyPr/>
          <a:lstStyle>
            <a:lvl1pPr>
              <a:defRPr>
                <a:solidFill>
                  <a:schemeClr val="tx1"/>
                </a:solidFill>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92F1F793-88E8-ED4D-A757-E76A691A4829}"/>
              </a:ext>
            </a:extLst>
          </p:cNvPr>
          <p:cNvSpPr>
            <a:spLocks noGrp="1"/>
          </p:cNvSpPr>
          <p:nvPr>
            <p:ph sz="half" idx="1"/>
          </p:nvPr>
        </p:nvSpPr>
        <p:spPr>
          <a:xfrm>
            <a:off x="838200" y="1825626"/>
            <a:ext cx="4994329" cy="4153724"/>
          </a:xfrm>
          <a:prstGeom prst="rect">
            <a:avLst/>
          </a:prstGeom>
        </p:spPr>
        <p:txBody>
          <a:bodyPr/>
          <a:lstStyle>
            <a:lvl1pPr>
              <a:defRPr>
                <a:solidFill>
                  <a:schemeClr val="tx1"/>
                </a:solidFill>
                <a:latin typeface="Montserrat" pitchFamily="2" charset="77"/>
              </a:defRPr>
            </a:lvl1pPr>
            <a:lvl2pPr>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52E81B-D278-E347-9A60-EEC222944A92}"/>
              </a:ext>
            </a:extLst>
          </p:cNvPr>
          <p:cNvSpPr>
            <a:spLocks noGrp="1"/>
          </p:cNvSpPr>
          <p:nvPr>
            <p:ph sz="half" idx="2"/>
          </p:nvPr>
        </p:nvSpPr>
        <p:spPr>
          <a:xfrm>
            <a:off x="6017217" y="1825625"/>
            <a:ext cx="4994329" cy="4153725"/>
          </a:xfrm>
          <a:prstGeom prst="rect">
            <a:avLst/>
          </a:prstGeom>
        </p:spPr>
        <p:txBody>
          <a:bodyPr/>
          <a:lstStyle>
            <a:lvl1pPr>
              <a:defRPr>
                <a:solidFill>
                  <a:schemeClr val="tx1"/>
                </a:solidFill>
                <a:latin typeface="Montserrat" pitchFamily="2" charset="77"/>
              </a:defRPr>
            </a:lvl1pPr>
            <a:lvl2pPr>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aphic 36">
            <a:extLst>
              <a:ext uri="{FF2B5EF4-FFF2-40B4-BE49-F238E27FC236}">
                <a16:creationId xmlns:a16="http://schemas.microsoft.com/office/drawing/2014/main" id="{4C590484-0935-4794-B4F2-6CEEBEAB905D}"/>
              </a:ext>
            </a:extLst>
          </p:cNvPr>
          <p:cNvGrpSpPr/>
          <p:nvPr userDrawn="1"/>
        </p:nvGrpSpPr>
        <p:grpSpPr>
          <a:xfrm>
            <a:off x="10771883" y="6340285"/>
            <a:ext cx="1222724" cy="314523"/>
            <a:chOff x="5539739" y="3286125"/>
            <a:chExt cx="1111567" cy="285930"/>
          </a:xfrm>
        </p:grpSpPr>
        <p:sp>
          <p:nvSpPr>
            <p:cNvPr id="12" name="Freeform: Shape 11">
              <a:extLst>
                <a:ext uri="{FF2B5EF4-FFF2-40B4-BE49-F238E27FC236}">
                  <a16:creationId xmlns:a16="http://schemas.microsoft.com/office/drawing/2014/main" id="{FFAAEDF9-E2B9-4A8B-8184-D30F1F63B0D9}"/>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9FB1E9FC-A95D-46AB-93DA-681ABD52C7E1}"/>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D5DD9FE7-8AFC-4AC2-97A3-22B6454247A6}"/>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C9E46D81-0A66-4BC2-A27B-BACADD579681}"/>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32BAB7C6-D238-45F6-B2B9-41DDFC586737}"/>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17" name="Picture 16" descr="A picture containing colorfulness, line, screenshot, lamp&#10;&#10;Description automatically generated">
            <a:extLst>
              <a:ext uri="{FF2B5EF4-FFF2-40B4-BE49-F238E27FC236}">
                <a16:creationId xmlns:a16="http://schemas.microsoft.com/office/drawing/2014/main" id="{22BED2EF-AEA8-4F0F-AE13-6C261D74992D}"/>
              </a:ext>
            </a:extLst>
          </p:cNvPr>
          <p:cNvPicPr>
            <a:picLocks noChangeAspect="1"/>
          </p:cNvPicPr>
          <p:nvPr userDrawn="1"/>
        </p:nvPicPr>
        <p:blipFill rotWithShape="1">
          <a:blip r:embed="rId2"/>
          <a:srcRect l="11399" t="21234" r="19688"/>
          <a:stretch/>
        </p:blipFill>
        <p:spPr>
          <a:xfrm rot="16200000">
            <a:off x="-2281427" y="2281427"/>
            <a:ext cx="6858001" cy="2295147"/>
          </a:xfrm>
          <a:prstGeom prst="rect">
            <a:avLst/>
          </a:prstGeom>
        </p:spPr>
      </p:pic>
    </p:spTree>
    <p:extLst>
      <p:ext uri="{BB962C8B-B14F-4D97-AF65-F5344CB8AC3E}">
        <p14:creationId xmlns:p14="http://schemas.microsoft.com/office/powerpoint/2010/main" val="40178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Logo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74A82-CB0C-3C4A-9388-B246964BC222}"/>
              </a:ext>
            </a:extLst>
          </p:cNvPr>
          <p:cNvSpPr>
            <a:spLocks noGrp="1"/>
          </p:cNvSpPr>
          <p:nvPr>
            <p:ph type="title"/>
          </p:nvPr>
        </p:nvSpPr>
        <p:spPr>
          <a:xfrm>
            <a:off x="838200" y="365125"/>
            <a:ext cx="10173346" cy="1325563"/>
          </a:xfrm>
        </p:spPr>
        <p:txBody>
          <a:bodyPr/>
          <a:lstStyle>
            <a:lvl1pPr>
              <a:defRPr>
                <a:solidFill>
                  <a:schemeClr val="tx1"/>
                </a:solidFill>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92F1F793-88E8-ED4D-A757-E76A691A4829}"/>
              </a:ext>
            </a:extLst>
          </p:cNvPr>
          <p:cNvSpPr>
            <a:spLocks noGrp="1"/>
          </p:cNvSpPr>
          <p:nvPr>
            <p:ph sz="half" idx="1"/>
          </p:nvPr>
        </p:nvSpPr>
        <p:spPr>
          <a:xfrm>
            <a:off x="838200" y="1825626"/>
            <a:ext cx="4994329" cy="4153724"/>
          </a:xfrm>
          <a:prstGeom prst="rect">
            <a:avLst/>
          </a:prstGeom>
        </p:spPr>
        <p:txBody>
          <a:bodyPr/>
          <a:lstStyle>
            <a:lvl1pPr>
              <a:defRPr>
                <a:solidFill>
                  <a:schemeClr val="tx1"/>
                </a:solidFill>
                <a:latin typeface="Montserrat" pitchFamily="2" charset="77"/>
              </a:defRPr>
            </a:lvl1pPr>
            <a:lvl2pPr>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52E81B-D278-E347-9A60-EEC222944A92}"/>
              </a:ext>
            </a:extLst>
          </p:cNvPr>
          <p:cNvSpPr>
            <a:spLocks noGrp="1"/>
          </p:cNvSpPr>
          <p:nvPr>
            <p:ph sz="half" idx="2"/>
          </p:nvPr>
        </p:nvSpPr>
        <p:spPr>
          <a:xfrm>
            <a:off x="6017217" y="1825625"/>
            <a:ext cx="4994329" cy="4153725"/>
          </a:xfrm>
          <a:prstGeom prst="rect">
            <a:avLst/>
          </a:prstGeom>
        </p:spPr>
        <p:txBody>
          <a:bodyPr/>
          <a:lstStyle>
            <a:lvl1pPr>
              <a:defRPr>
                <a:solidFill>
                  <a:schemeClr val="tx1"/>
                </a:solidFill>
                <a:latin typeface="Montserrat" pitchFamily="2" charset="77"/>
              </a:defRPr>
            </a:lvl1pPr>
            <a:lvl2pPr>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CF80F9FF-ECE9-40E4-8D32-FD88DB200E4E}"/>
              </a:ext>
            </a:extLst>
          </p:cNvPr>
          <p:cNvSpPr/>
          <p:nvPr userDrawn="1"/>
        </p:nvSpPr>
        <p:spPr>
          <a:xfrm>
            <a:off x="1983829" y="6282058"/>
            <a:ext cx="7005444" cy="369332"/>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Montserrat" panose="00000500000000000000" pitchFamily="2" charset="0"/>
                <a:ea typeface="+mn-ea"/>
                <a:cs typeface="+mn-cs"/>
              </a:rPr>
              <a:t>Helping people achieve education and workplace </a:t>
            </a:r>
            <a:r>
              <a:rPr kumimoji="0" lang="en-US" sz="1800" b="0" i="0" u="none" strike="noStrike" kern="1200" cap="none" spc="0" normalizeH="0" baseline="0" noProof="0" dirty="0">
                <a:ln>
                  <a:noFill/>
                </a:ln>
                <a:solidFill>
                  <a:srgbClr val="FFFFFF"/>
                </a:solidFill>
                <a:effectLst/>
                <a:uLnTx/>
                <a:uFillTx/>
                <a:latin typeface="Montserrat ExtraBold" panose="00000900000000000000" pitchFamily="2" charset="0"/>
                <a:ea typeface="+mn-ea"/>
                <a:cs typeface="+mn-cs"/>
              </a:rPr>
              <a:t>success</a:t>
            </a:r>
            <a:r>
              <a:rPr kumimoji="0" lang="en-US" sz="1800" b="0" i="0" u="none" strike="noStrike" kern="1200" cap="none" spc="0" normalizeH="0" baseline="0" noProof="0" dirty="0">
                <a:ln>
                  <a:noFill/>
                </a:ln>
                <a:solidFill>
                  <a:srgbClr val="FFFFFF"/>
                </a:solidFill>
                <a:effectLst/>
                <a:uLnTx/>
                <a:uFillTx/>
                <a:latin typeface="Montserrat" panose="00000500000000000000" pitchFamily="2" charset="0"/>
                <a:ea typeface="+mn-ea"/>
                <a:cs typeface="+mn-cs"/>
              </a:rPr>
              <a:t>.</a:t>
            </a:r>
          </a:p>
        </p:txBody>
      </p:sp>
      <p:grpSp>
        <p:nvGrpSpPr>
          <p:cNvPr id="11" name="Graphic 36">
            <a:extLst>
              <a:ext uri="{FF2B5EF4-FFF2-40B4-BE49-F238E27FC236}">
                <a16:creationId xmlns:a16="http://schemas.microsoft.com/office/drawing/2014/main" id="{4C590484-0935-4794-B4F2-6CEEBEAB905D}"/>
              </a:ext>
            </a:extLst>
          </p:cNvPr>
          <p:cNvGrpSpPr/>
          <p:nvPr userDrawn="1"/>
        </p:nvGrpSpPr>
        <p:grpSpPr>
          <a:xfrm>
            <a:off x="10771883" y="6340285"/>
            <a:ext cx="1222724" cy="314523"/>
            <a:chOff x="5539739" y="3286125"/>
            <a:chExt cx="1111567" cy="285930"/>
          </a:xfrm>
        </p:grpSpPr>
        <p:sp>
          <p:nvSpPr>
            <p:cNvPr id="12" name="Freeform: Shape 11">
              <a:extLst>
                <a:ext uri="{FF2B5EF4-FFF2-40B4-BE49-F238E27FC236}">
                  <a16:creationId xmlns:a16="http://schemas.microsoft.com/office/drawing/2014/main" id="{FFAAEDF9-E2B9-4A8B-8184-D30F1F63B0D9}"/>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9FB1E9FC-A95D-46AB-93DA-681ABD52C7E1}"/>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D5DD9FE7-8AFC-4AC2-97A3-22B6454247A6}"/>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C9E46D81-0A66-4BC2-A27B-BACADD579681}"/>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32BAB7C6-D238-45F6-B2B9-41DDFC586737}"/>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74578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74A82-CB0C-3C4A-9388-B246964BC222}"/>
              </a:ext>
            </a:extLst>
          </p:cNvPr>
          <p:cNvSpPr>
            <a:spLocks noGrp="1"/>
          </p:cNvSpPr>
          <p:nvPr>
            <p:ph type="title"/>
          </p:nvPr>
        </p:nvSpPr>
        <p:spPr>
          <a:xfrm>
            <a:off x="838200" y="365125"/>
            <a:ext cx="10173346" cy="1325563"/>
          </a:xfrm>
        </p:spPr>
        <p:txBody>
          <a:bodyPr/>
          <a:lstStyle>
            <a:lvl1pPr>
              <a:defRPr>
                <a:solidFill>
                  <a:schemeClr val="bg1"/>
                </a:solidFill>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92F1F793-88E8-ED4D-A757-E76A691A4829}"/>
              </a:ext>
            </a:extLst>
          </p:cNvPr>
          <p:cNvSpPr>
            <a:spLocks noGrp="1"/>
          </p:cNvSpPr>
          <p:nvPr>
            <p:ph sz="half" idx="1"/>
          </p:nvPr>
        </p:nvSpPr>
        <p:spPr>
          <a:xfrm>
            <a:off x="838200" y="1825626"/>
            <a:ext cx="4994329" cy="4153724"/>
          </a:xfrm>
          <a:prstGeom prst="rect">
            <a:avLst/>
          </a:prstGeom>
        </p:spPr>
        <p:txBody>
          <a:bodyPr/>
          <a:lstStyle>
            <a:lvl1pPr>
              <a:defRPr>
                <a:solidFill>
                  <a:schemeClr val="bg1"/>
                </a:solidFill>
                <a:latin typeface="Montserrat" pitchFamily="2" charset="77"/>
              </a:defRPr>
            </a:lvl1pPr>
            <a:lvl2pPr>
              <a:defRPr>
                <a:solidFill>
                  <a:schemeClr val="bg1"/>
                </a:solidFill>
                <a:latin typeface="Montserrat" pitchFamily="2" charset="77"/>
              </a:defRPr>
            </a:lvl2pPr>
            <a:lvl3pPr>
              <a:defRPr>
                <a:solidFill>
                  <a:schemeClr val="bg1"/>
                </a:solidFill>
                <a:latin typeface="Montserrat" pitchFamily="2" charset="77"/>
              </a:defRPr>
            </a:lvl3pPr>
            <a:lvl4pPr>
              <a:defRPr>
                <a:solidFill>
                  <a:schemeClr val="bg1"/>
                </a:solidFill>
                <a:latin typeface="Montserrat" pitchFamily="2" charset="77"/>
              </a:defRPr>
            </a:lvl4pPr>
            <a:lvl5pPr>
              <a:defRPr>
                <a:solidFill>
                  <a:schemeClr val="bg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52E81B-D278-E347-9A60-EEC222944A92}"/>
              </a:ext>
            </a:extLst>
          </p:cNvPr>
          <p:cNvSpPr>
            <a:spLocks noGrp="1"/>
          </p:cNvSpPr>
          <p:nvPr>
            <p:ph sz="half" idx="2"/>
          </p:nvPr>
        </p:nvSpPr>
        <p:spPr>
          <a:xfrm>
            <a:off x="6017217" y="1825625"/>
            <a:ext cx="4994329" cy="4153725"/>
          </a:xfrm>
          <a:prstGeom prst="rect">
            <a:avLst/>
          </a:prstGeom>
        </p:spPr>
        <p:txBody>
          <a:bodyPr/>
          <a:lstStyle>
            <a:lvl1pPr>
              <a:defRPr>
                <a:solidFill>
                  <a:schemeClr val="bg1"/>
                </a:solidFill>
                <a:latin typeface="Montserrat" pitchFamily="2" charset="77"/>
              </a:defRPr>
            </a:lvl1pPr>
            <a:lvl2pPr>
              <a:defRPr>
                <a:solidFill>
                  <a:schemeClr val="bg1"/>
                </a:solidFill>
                <a:latin typeface="Montserrat" pitchFamily="2" charset="77"/>
              </a:defRPr>
            </a:lvl2pPr>
            <a:lvl3pPr>
              <a:defRPr>
                <a:solidFill>
                  <a:schemeClr val="bg1"/>
                </a:solidFill>
                <a:latin typeface="Montserrat" pitchFamily="2" charset="77"/>
              </a:defRPr>
            </a:lvl3pPr>
            <a:lvl4pPr>
              <a:defRPr>
                <a:solidFill>
                  <a:schemeClr val="bg1"/>
                </a:solidFill>
                <a:latin typeface="Montserrat" pitchFamily="2" charset="77"/>
              </a:defRPr>
            </a:lvl4pPr>
            <a:lvl5pPr>
              <a:defRPr>
                <a:solidFill>
                  <a:schemeClr val="bg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0" name="Graphic 36">
            <a:extLst>
              <a:ext uri="{FF2B5EF4-FFF2-40B4-BE49-F238E27FC236}">
                <a16:creationId xmlns:a16="http://schemas.microsoft.com/office/drawing/2014/main" id="{AED4469B-9825-40FF-BA47-F5D8EF099911}"/>
              </a:ext>
            </a:extLst>
          </p:cNvPr>
          <p:cNvGrpSpPr/>
          <p:nvPr userDrawn="1"/>
        </p:nvGrpSpPr>
        <p:grpSpPr>
          <a:xfrm>
            <a:off x="10769167" y="6340285"/>
            <a:ext cx="1222724" cy="314523"/>
            <a:chOff x="5539739" y="3286125"/>
            <a:chExt cx="1111567" cy="285930"/>
          </a:xfrm>
        </p:grpSpPr>
        <p:sp>
          <p:nvSpPr>
            <p:cNvPr id="21" name="Freeform: Shape 20">
              <a:extLst>
                <a:ext uri="{FF2B5EF4-FFF2-40B4-BE49-F238E27FC236}">
                  <a16:creationId xmlns:a16="http://schemas.microsoft.com/office/drawing/2014/main" id="{06DD3E84-8FFF-48FE-A92F-B4A7D71DDB25}"/>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0FC1F66E-81F5-4F4C-8FDD-A9A7C82FC689}"/>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4E649A9D-6904-48D6-9422-76CEA602617F}"/>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873D0F55-216A-42D9-B29A-D83FF5FEE43B}"/>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029A313B-0D53-4F4E-B409-30166AC8B0D9}"/>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6" name="Picture 25" descr="A colorful lines on a black background&#10;&#10;Description automatically generated with low confidence">
            <a:extLst>
              <a:ext uri="{FF2B5EF4-FFF2-40B4-BE49-F238E27FC236}">
                <a16:creationId xmlns:a16="http://schemas.microsoft.com/office/drawing/2014/main" id="{1566FED7-C1C2-4BFB-BDCD-31DBFA2F4E22}"/>
              </a:ext>
            </a:extLst>
          </p:cNvPr>
          <p:cNvPicPr>
            <a:picLocks noChangeAspect="1"/>
          </p:cNvPicPr>
          <p:nvPr userDrawn="1"/>
        </p:nvPicPr>
        <p:blipFill rotWithShape="1">
          <a:blip r:embed="rId2"/>
          <a:srcRect l="21601" t="59642"/>
          <a:stretch/>
        </p:blipFill>
        <p:spPr>
          <a:xfrm flipV="1">
            <a:off x="0" y="5426705"/>
            <a:ext cx="3861147" cy="1431295"/>
          </a:xfrm>
          <a:prstGeom prst="rect">
            <a:avLst/>
          </a:prstGeom>
        </p:spPr>
      </p:pic>
    </p:spTree>
    <p:extLst>
      <p:ext uri="{BB962C8B-B14F-4D97-AF65-F5344CB8AC3E}">
        <p14:creationId xmlns:p14="http://schemas.microsoft.com/office/powerpoint/2010/main" val="1716667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ight Blue/Image">
    <p:bg>
      <p:bgPr>
        <a:solidFill>
          <a:schemeClr val="bg1"/>
        </a:solidFill>
        <a:effectLst/>
      </p:bgPr>
    </p:bg>
    <p:spTree>
      <p:nvGrpSpPr>
        <p:cNvPr id="1" name=""/>
        <p:cNvGrpSpPr/>
        <p:nvPr/>
      </p:nvGrpSpPr>
      <p:grpSpPr>
        <a:xfrm>
          <a:off x="0" y="0"/>
          <a:ext cx="0" cy="0"/>
          <a:chOff x="0" y="0"/>
          <a:chExt cx="0" cy="0"/>
        </a:xfrm>
      </p:grpSpPr>
      <p:pic>
        <p:nvPicPr>
          <p:cNvPr id="4" name="Picture 3" descr="A person hugging a person&#10;&#10;Description automatically generated with medium confidence">
            <a:extLst>
              <a:ext uri="{FF2B5EF4-FFF2-40B4-BE49-F238E27FC236}">
                <a16:creationId xmlns:a16="http://schemas.microsoft.com/office/drawing/2014/main" id="{C78B5A26-DF3B-4B72-A14B-71FB7BC7F446}"/>
              </a:ext>
            </a:extLst>
          </p:cNvPr>
          <p:cNvPicPr>
            <a:picLocks noChangeAspect="1"/>
          </p:cNvPicPr>
          <p:nvPr userDrawn="1"/>
        </p:nvPicPr>
        <p:blipFill rotWithShape="1">
          <a:blip r:embed="rId2"/>
          <a:srcRect l="26980" r="28108"/>
          <a:stretch/>
        </p:blipFill>
        <p:spPr>
          <a:xfrm>
            <a:off x="7571935" y="-6"/>
            <a:ext cx="4620065" cy="6858006"/>
          </a:xfrm>
          <a:prstGeom prst="rect">
            <a:avLst/>
          </a:prstGeom>
        </p:spPr>
      </p:pic>
      <p:sp>
        <p:nvSpPr>
          <p:cNvPr id="11" name="Rectangle 10">
            <a:extLst>
              <a:ext uri="{FF2B5EF4-FFF2-40B4-BE49-F238E27FC236}">
                <a16:creationId xmlns:a16="http://schemas.microsoft.com/office/drawing/2014/main" id="{C3A5AD1E-4630-4480-A911-AE51C7FD4D0B}"/>
              </a:ext>
            </a:extLst>
          </p:cNvPr>
          <p:cNvSpPr/>
          <p:nvPr userDrawn="1"/>
        </p:nvSpPr>
        <p:spPr>
          <a:xfrm>
            <a:off x="0" y="0"/>
            <a:ext cx="86582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sp>
        <p:nvSpPr>
          <p:cNvPr id="12" name="Subtitle 2">
            <a:extLst>
              <a:ext uri="{FF2B5EF4-FFF2-40B4-BE49-F238E27FC236}">
                <a16:creationId xmlns:a16="http://schemas.microsoft.com/office/drawing/2014/main" id="{9D55DE65-B319-4CE3-A408-661979DF9B5B}"/>
              </a:ext>
            </a:extLst>
          </p:cNvPr>
          <p:cNvSpPr>
            <a:spLocks noGrp="1"/>
          </p:cNvSpPr>
          <p:nvPr>
            <p:ph type="subTitle" idx="1"/>
          </p:nvPr>
        </p:nvSpPr>
        <p:spPr>
          <a:xfrm>
            <a:off x="1524000" y="4761311"/>
            <a:ext cx="5994400" cy="1078453"/>
          </a:xfrm>
          <a:prstGeom prst="rect">
            <a:avLst/>
          </a:prstGeom>
        </p:spPr>
        <p:txBody>
          <a:bodyPr/>
          <a:lstStyle>
            <a:lvl1pPr marL="0" indent="0" algn="l">
              <a:buNone/>
              <a:defRPr sz="1800" b="0">
                <a:solidFill>
                  <a:schemeClr val="bg1"/>
                </a:solidFill>
                <a:latin typeface="Montserrat 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1">
            <a:extLst>
              <a:ext uri="{FF2B5EF4-FFF2-40B4-BE49-F238E27FC236}">
                <a16:creationId xmlns:a16="http://schemas.microsoft.com/office/drawing/2014/main" id="{EFD99FF5-84CA-43F5-B814-790CCC5FC0D1}"/>
              </a:ext>
            </a:extLst>
          </p:cNvPr>
          <p:cNvSpPr>
            <a:spLocks noGrp="1"/>
          </p:cNvSpPr>
          <p:nvPr>
            <p:ph type="title"/>
          </p:nvPr>
        </p:nvSpPr>
        <p:spPr>
          <a:xfrm>
            <a:off x="1524001" y="2216938"/>
            <a:ext cx="5994400" cy="2424123"/>
          </a:xfrm>
        </p:spPr>
        <p:txBody>
          <a:bodyPr anchor="b">
            <a:normAutofit/>
          </a:bodyPr>
          <a:lstStyle>
            <a:lvl1pPr>
              <a:defRPr sz="5200" baseline="0">
                <a:solidFill>
                  <a:schemeClr val="bg1"/>
                </a:solidFill>
                <a:latin typeface="Montserrat SemiBold" panose="00000700000000000000" pitchFamily="2" charset="0"/>
              </a:defRPr>
            </a:lvl1pPr>
          </a:lstStyle>
          <a:p>
            <a:r>
              <a:rPr lang="en-US"/>
              <a:t>Click to edit Master title style</a:t>
            </a:r>
          </a:p>
        </p:txBody>
      </p:sp>
      <p:grpSp>
        <p:nvGrpSpPr>
          <p:cNvPr id="14" name="Graphic 36">
            <a:extLst>
              <a:ext uri="{FF2B5EF4-FFF2-40B4-BE49-F238E27FC236}">
                <a16:creationId xmlns:a16="http://schemas.microsoft.com/office/drawing/2014/main" id="{F5D8F5D4-CE63-4F6B-8802-F8E6989D82EE}"/>
              </a:ext>
            </a:extLst>
          </p:cNvPr>
          <p:cNvGrpSpPr/>
          <p:nvPr userDrawn="1"/>
        </p:nvGrpSpPr>
        <p:grpSpPr>
          <a:xfrm>
            <a:off x="123825" y="6429177"/>
            <a:ext cx="1222724" cy="314523"/>
            <a:chOff x="5539739" y="3286125"/>
            <a:chExt cx="1111567" cy="285930"/>
          </a:xfrm>
        </p:grpSpPr>
        <p:sp>
          <p:nvSpPr>
            <p:cNvPr id="15" name="Freeform: Shape 14">
              <a:extLst>
                <a:ext uri="{FF2B5EF4-FFF2-40B4-BE49-F238E27FC236}">
                  <a16:creationId xmlns:a16="http://schemas.microsoft.com/office/drawing/2014/main" id="{0AFA5442-1E94-43ED-AB6C-3A1B317F917D}"/>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37FB31DE-6AAD-4E7D-A868-87A0CDF89AB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9F4723A2-BE5D-4E83-8685-17504823ADA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9A1416AE-D991-4DCF-9453-2C4250F36639}"/>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D6687322-8438-430A-BB1C-4A0E79C7A6B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0" name="Picture 19" descr="A picture containing line, screenshot&#10;&#10;Description automatically generated">
            <a:extLst>
              <a:ext uri="{FF2B5EF4-FFF2-40B4-BE49-F238E27FC236}">
                <a16:creationId xmlns:a16="http://schemas.microsoft.com/office/drawing/2014/main" id="{1B1DDA84-EA77-489F-B4F9-8B77BE6B3202}"/>
              </a:ext>
            </a:extLst>
          </p:cNvPr>
          <p:cNvPicPr>
            <a:picLocks noChangeAspect="1"/>
          </p:cNvPicPr>
          <p:nvPr userDrawn="1"/>
        </p:nvPicPr>
        <p:blipFill rotWithShape="1">
          <a:blip r:embed="rId3"/>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24528446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grpSp>
        <p:nvGrpSpPr>
          <p:cNvPr id="10" name="Graphic 36">
            <a:extLst>
              <a:ext uri="{FF2B5EF4-FFF2-40B4-BE49-F238E27FC236}">
                <a16:creationId xmlns:a16="http://schemas.microsoft.com/office/drawing/2014/main" id="{9C07A2EB-5B6D-415F-B479-CCF8AFB5B1A3}"/>
              </a:ext>
            </a:extLst>
          </p:cNvPr>
          <p:cNvGrpSpPr/>
          <p:nvPr userDrawn="1"/>
        </p:nvGrpSpPr>
        <p:grpSpPr>
          <a:xfrm>
            <a:off x="10771883" y="6340285"/>
            <a:ext cx="1222724" cy="314523"/>
            <a:chOff x="5539739" y="3286125"/>
            <a:chExt cx="1111567" cy="285930"/>
          </a:xfrm>
        </p:grpSpPr>
        <p:sp>
          <p:nvSpPr>
            <p:cNvPr id="11" name="Freeform: Shape 10">
              <a:extLst>
                <a:ext uri="{FF2B5EF4-FFF2-40B4-BE49-F238E27FC236}">
                  <a16:creationId xmlns:a16="http://schemas.microsoft.com/office/drawing/2014/main" id="{7CABCC09-4556-4649-9575-ED7D921085AA}"/>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B57DDCA1-27DE-483B-BE87-BFFE1307F78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E73CDE89-EA67-4A10-9BBA-B793FD188FC6}"/>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BB476E6A-2866-4EFF-8232-D657058102BF}"/>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296B59D2-5819-4AA7-9C48-FF238BF9E963}"/>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8523494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 Dark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22E82B-E978-4F31-BAE6-495F5D720A7A}"/>
              </a:ext>
            </a:extLst>
          </p:cNvPr>
          <p:cNvSpPr/>
          <p:nvPr userDrawn="1"/>
        </p:nvSpPr>
        <p:spPr>
          <a:xfrm>
            <a:off x="6095998" y="0"/>
            <a:ext cx="609600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AAD02EA-DC4B-594E-BC3A-65ED0263FE96}"/>
              </a:ext>
            </a:extLst>
          </p:cNvPr>
          <p:cNvSpPr>
            <a:spLocks noGrp="1"/>
          </p:cNvSpPr>
          <p:nvPr>
            <p:ph type="title"/>
          </p:nvPr>
        </p:nvSpPr>
        <p:spPr>
          <a:xfrm>
            <a:off x="839788" y="457200"/>
            <a:ext cx="3932237" cy="1600200"/>
          </a:xfrm>
        </p:spPr>
        <p:txBody>
          <a:bodyPr anchor="b">
            <a:normAutofit/>
          </a:bodyPr>
          <a:lstStyle>
            <a:lvl1pPr>
              <a:defRPr sz="2800">
                <a:solidFill>
                  <a:schemeClr val="tx1"/>
                </a:solidFill>
                <a:latin typeface="Montserrat" pitchFamily="2" charset="77"/>
              </a:defRPr>
            </a:lvl1pPr>
          </a:lstStyle>
          <a:p>
            <a:r>
              <a:rPr lang="en-US"/>
              <a:t>Click to edit Master title style</a:t>
            </a:r>
          </a:p>
        </p:txBody>
      </p:sp>
      <p:sp>
        <p:nvSpPr>
          <p:cNvPr id="4" name="Text Placeholder 3">
            <a:extLst>
              <a:ext uri="{FF2B5EF4-FFF2-40B4-BE49-F238E27FC236}">
                <a16:creationId xmlns:a16="http://schemas.microsoft.com/office/drawing/2014/main" id="{57F21165-8E19-094F-90D6-6E177A28075B}"/>
              </a:ext>
            </a:extLst>
          </p:cNvPr>
          <p:cNvSpPr>
            <a:spLocks noGrp="1"/>
          </p:cNvSpPr>
          <p:nvPr>
            <p:ph type="body" sz="half" idx="2"/>
          </p:nvPr>
        </p:nvSpPr>
        <p:spPr>
          <a:xfrm>
            <a:off x="839788" y="2057400"/>
            <a:ext cx="3932237" cy="3994690"/>
          </a:xfrm>
          <a:prstGeom prst="rect">
            <a:avLst/>
          </a:prstGeom>
        </p:spPr>
        <p:txBody>
          <a:bodyPr/>
          <a:lstStyle>
            <a:lvl1pPr marL="0" indent="0">
              <a:buNone/>
              <a:defRPr sz="1400">
                <a:solidFill>
                  <a:schemeClr val="tx1"/>
                </a:solidFill>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14" name="Graphic 36">
            <a:extLst>
              <a:ext uri="{FF2B5EF4-FFF2-40B4-BE49-F238E27FC236}">
                <a16:creationId xmlns:a16="http://schemas.microsoft.com/office/drawing/2014/main" id="{50054C50-EACC-4563-8977-F1571AA382B5}"/>
              </a:ext>
            </a:extLst>
          </p:cNvPr>
          <p:cNvGrpSpPr/>
          <p:nvPr userDrawn="1"/>
        </p:nvGrpSpPr>
        <p:grpSpPr>
          <a:xfrm>
            <a:off x="10811646" y="6340285"/>
            <a:ext cx="1222724" cy="314523"/>
            <a:chOff x="5539739" y="3286125"/>
            <a:chExt cx="1111567" cy="285930"/>
          </a:xfrm>
        </p:grpSpPr>
        <p:sp>
          <p:nvSpPr>
            <p:cNvPr id="15" name="Freeform: Shape 14">
              <a:extLst>
                <a:ext uri="{FF2B5EF4-FFF2-40B4-BE49-F238E27FC236}">
                  <a16:creationId xmlns:a16="http://schemas.microsoft.com/office/drawing/2014/main" id="{B6ABC47B-0233-44A4-B35C-AD1F42369A6F}"/>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01748253-C90C-4C2C-9EB2-7978E9BA747E}"/>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354F4237-E76B-40DF-BB5B-9DF2DECDDF19}"/>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31FBAD44-80BA-4397-8564-CF2F8021456F}"/>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B78ABC23-0257-4D9E-87EE-B17E2E6DC036}"/>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6" name="Picture 5" descr="A picture containing colorfulness, line, screenshot, graphics&#10;&#10;Description automatically generated">
            <a:extLst>
              <a:ext uri="{FF2B5EF4-FFF2-40B4-BE49-F238E27FC236}">
                <a16:creationId xmlns:a16="http://schemas.microsoft.com/office/drawing/2014/main" id="{25EA3331-0375-4590-949F-A6596D930417}"/>
              </a:ext>
            </a:extLst>
          </p:cNvPr>
          <p:cNvPicPr>
            <a:picLocks noChangeAspect="1"/>
          </p:cNvPicPr>
          <p:nvPr userDrawn="1"/>
        </p:nvPicPr>
        <p:blipFill rotWithShape="1">
          <a:blip r:embed="rId2"/>
          <a:srcRect l="12933" t="29778" r="37017"/>
          <a:stretch/>
        </p:blipFill>
        <p:spPr>
          <a:xfrm flipH="1">
            <a:off x="5183187" y="-4984"/>
            <a:ext cx="7008813" cy="2879262"/>
          </a:xfrm>
          <a:prstGeom prst="rect">
            <a:avLst/>
          </a:prstGeom>
        </p:spPr>
      </p:pic>
      <p:sp>
        <p:nvSpPr>
          <p:cNvPr id="3" name="Picture Placeholder 2">
            <a:extLst>
              <a:ext uri="{FF2B5EF4-FFF2-40B4-BE49-F238E27FC236}">
                <a16:creationId xmlns:a16="http://schemas.microsoft.com/office/drawing/2014/main" id="{DC096C1B-7868-E34F-BDD5-15528CBD73AF}"/>
              </a:ext>
            </a:extLst>
          </p:cNvPr>
          <p:cNvSpPr>
            <a:spLocks noGrp="1"/>
          </p:cNvSpPr>
          <p:nvPr>
            <p:ph type="pic" idx="1"/>
          </p:nvPr>
        </p:nvSpPr>
        <p:spPr>
          <a:xfrm>
            <a:off x="5183188" y="457201"/>
            <a:ext cx="6293307" cy="5594888"/>
          </a:xfrm>
          <a:prstGeom prst="rect">
            <a:avLst/>
          </a:prstGeom>
          <a:solidFill>
            <a:schemeClr val="bg1"/>
          </a:solidFill>
          <a:ln>
            <a:noFill/>
          </a:ln>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6959593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 Logo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D02EA-DC4B-594E-BC3A-65ED0263FE96}"/>
              </a:ext>
            </a:extLst>
          </p:cNvPr>
          <p:cNvSpPr>
            <a:spLocks noGrp="1"/>
          </p:cNvSpPr>
          <p:nvPr>
            <p:ph type="title"/>
          </p:nvPr>
        </p:nvSpPr>
        <p:spPr>
          <a:xfrm>
            <a:off x="839788" y="457200"/>
            <a:ext cx="3932237" cy="1600200"/>
          </a:xfrm>
        </p:spPr>
        <p:txBody>
          <a:bodyPr anchor="b">
            <a:normAutofit/>
          </a:bodyPr>
          <a:lstStyle>
            <a:lvl1pPr>
              <a:defRPr sz="2800">
                <a:solidFill>
                  <a:schemeClr val="tx1"/>
                </a:solidFill>
                <a:latin typeface="Montserrat" pitchFamily="2" charset="77"/>
              </a:defRPr>
            </a:lvl1pPr>
          </a:lstStyle>
          <a:p>
            <a:r>
              <a:rPr lang="en-US"/>
              <a:t>Click to edit Master title style</a:t>
            </a:r>
          </a:p>
        </p:txBody>
      </p:sp>
      <p:sp>
        <p:nvSpPr>
          <p:cNvPr id="3" name="Picture Placeholder 2">
            <a:extLst>
              <a:ext uri="{FF2B5EF4-FFF2-40B4-BE49-F238E27FC236}">
                <a16:creationId xmlns:a16="http://schemas.microsoft.com/office/drawing/2014/main" id="{DC096C1B-7868-E34F-BDD5-15528CBD73AF}"/>
              </a:ext>
            </a:extLst>
          </p:cNvPr>
          <p:cNvSpPr>
            <a:spLocks noGrp="1"/>
          </p:cNvSpPr>
          <p:nvPr>
            <p:ph type="pic" idx="1"/>
          </p:nvPr>
        </p:nvSpPr>
        <p:spPr>
          <a:xfrm>
            <a:off x="5183188" y="457201"/>
            <a:ext cx="6293307" cy="5594888"/>
          </a:xfrm>
          <a:prstGeom prst="rect">
            <a:avLst/>
          </a:prstGeom>
          <a:solidFill>
            <a:schemeClr val="bg1"/>
          </a:solidFill>
          <a:ln>
            <a:noFill/>
          </a:ln>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57F21165-8E19-094F-90D6-6E177A28075B}"/>
              </a:ext>
            </a:extLst>
          </p:cNvPr>
          <p:cNvSpPr>
            <a:spLocks noGrp="1"/>
          </p:cNvSpPr>
          <p:nvPr>
            <p:ph type="body" sz="half" idx="2"/>
          </p:nvPr>
        </p:nvSpPr>
        <p:spPr>
          <a:xfrm>
            <a:off x="839788" y="2057400"/>
            <a:ext cx="3932237" cy="3994690"/>
          </a:xfrm>
          <a:prstGeom prst="rect">
            <a:avLst/>
          </a:prstGeom>
        </p:spPr>
        <p:txBody>
          <a:bodyPr/>
          <a:lstStyle>
            <a:lvl1pPr marL="0" indent="0">
              <a:buNone/>
              <a:defRPr sz="1400">
                <a:solidFill>
                  <a:schemeClr val="tx1"/>
                </a:solidFill>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21" name="Graphic 36">
            <a:extLst>
              <a:ext uri="{FF2B5EF4-FFF2-40B4-BE49-F238E27FC236}">
                <a16:creationId xmlns:a16="http://schemas.microsoft.com/office/drawing/2014/main" id="{B68E7B73-8233-4C23-962A-28DB335E2C6E}"/>
              </a:ext>
            </a:extLst>
          </p:cNvPr>
          <p:cNvGrpSpPr/>
          <p:nvPr userDrawn="1"/>
        </p:nvGrpSpPr>
        <p:grpSpPr>
          <a:xfrm>
            <a:off x="10771883" y="6340285"/>
            <a:ext cx="1222724" cy="314523"/>
            <a:chOff x="5539739" y="3286125"/>
            <a:chExt cx="1111567" cy="285930"/>
          </a:xfrm>
        </p:grpSpPr>
        <p:sp>
          <p:nvSpPr>
            <p:cNvPr id="22" name="Freeform: Shape 21">
              <a:extLst>
                <a:ext uri="{FF2B5EF4-FFF2-40B4-BE49-F238E27FC236}">
                  <a16:creationId xmlns:a16="http://schemas.microsoft.com/office/drawing/2014/main" id="{508913B0-2928-4196-8E62-E559141FA88D}"/>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6810AFEF-E3AC-415E-9576-B4F7F2BAE3F1}"/>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EEB81EAF-35DB-4829-A372-74E8CE6FB192}"/>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F5D0067B-1DAA-4CE6-912C-F6361D43DDFE}"/>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62B71CDB-8EAB-4F45-B61D-543CAFA8BCC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96135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with Caption Alternate - Dark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A1BFE3F-43E4-4D84-AB1B-95C2E09B3230}"/>
              </a:ext>
            </a:extLst>
          </p:cNvPr>
          <p:cNvSpPr/>
          <p:nvPr userDrawn="1"/>
        </p:nvSpPr>
        <p:spPr>
          <a:xfrm>
            <a:off x="-1" y="0"/>
            <a:ext cx="3581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D5FFC297-F0BA-4869-8CC2-EB3B11B13C69}"/>
              </a:ext>
            </a:extLst>
          </p:cNvPr>
          <p:cNvSpPr/>
          <p:nvPr userDrawn="1"/>
        </p:nvSpPr>
        <p:spPr>
          <a:xfrm>
            <a:off x="0" y="0"/>
            <a:ext cx="1499616" cy="6858000"/>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Picture Placeholder 7">
            <a:extLst>
              <a:ext uri="{FF2B5EF4-FFF2-40B4-BE49-F238E27FC236}">
                <a16:creationId xmlns:a16="http://schemas.microsoft.com/office/drawing/2014/main" id="{39D0E9D2-35DA-4120-B716-42E06C8541D4}"/>
              </a:ext>
            </a:extLst>
          </p:cNvPr>
          <p:cNvSpPr>
            <a:spLocks noGrp="1"/>
          </p:cNvSpPr>
          <p:nvPr>
            <p:ph type="pic" sz="quarter" idx="11"/>
          </p:nvPr>
        </p:nvSpPr>
        <p:spPr>
          <a:xfrm>
            <a:off x="1189781" y="353580"/>
            <a:ext cx="4686300" cy="6147662"/>
          </a:xfrm>
          <a:prstGeom prst="rect">
            <a:avLst/>
          </a:prstGeom>
          <a:solidFill>
            <a:schemeClr val="bg2"/>
          </a:solidFill>
        </p:spPr>
        <p:txBody>
          <a:bodyPr/>
          <a:lstStyle>
            <a:lvl1pPr marL="0" indent="0" algn="ctr">
              <a:buFont typeface="Arial" panose="020B0604020202020204" pitchFamily="34" charset="0"/>
              <a:buNone/>
              <a:defRPr sz="1800">
                <a:solidFill>
                  <a:schemeClr val="tx1"/>
                </a:solidFill>
                <a:latin typeface="Montserrat" panose="00000500000000000000" pitchFamily="2" charset="0"/>
              </a:defRPr>
            </a:lvl1pPr>
          </a:lstStyle>
          <a:p>
            <a:r>
              <a:rPr lang="en-US" dirty="0"/>
              <a:t>Click icon to add picture</a:t>
            </a:r>
          </a:p>
        </p:txBody>
      </p:sp>
      <p:sp>
        <p:nvSpPr>
          <p:cNvPr id="9" name="Text Placeholder 18">
            <a:extLst>
              <a:ext uri="{FF2B5EF4-FFF2-40B4-BE49-F238E27FC236}">
                <a16:creationId xmlns:a16="http://schemas.microsoft.com/office/drawing/2014/main" id="{3ABEBA44-B098-49D9-B566-330643259E18}"/>
              </a:ext>
            </a:extLst>
          </p:cNvPr>
          <p:cNvSpPr>
            <a:spLocks noGrp="1"/>
          </p:cNvSpPr>
          <p:nvPr>
            <p:ph type="body" sz="quarter" idx="12"/>
          </p:nvPr>
        </p:nvSpPr>
        <p:spPr>
          <a:xfrm>
            <a:off x="6412206" y="353580"/>
            <a:ext cx="5010150" cy="2838450"/>
          </a:xfrm>
          <a:prstGeom prst="rect">
            <a:avLst/>
          </a:prstGeom>
        </p:spPr>
        <p:txBody>
          <a:bodyPr/>
          <a:lstStyle>
            <a:lvl1pPr marL="0" indent="0">
              <a:buNone/>
              <a:defRPr sz="2800" b="0">
                <a:solidFill>
                  <a:srgbClr val="19305A"/>
                </a:solidFill>
                <a:latin typeface="Montserrat SemiBold" panose="000007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3" name="Graphic 36">
            <a:extLst>
              <a:ext uri="{FF2B5EF4-FFF2-40B4-BE49-F238E27FC236}">
                <a16:creationId xmlns:a16="http://schemas.microsoft.com/office/drawing/2014/main" id="{CF864B4B-65C7-4971-90E5-0421D643451A}"/>
              </a:ext>
            </a:extLst>
          </p:cNvPr>
          <p:cNvGrpSpPr/>
          <p:nvPr userDrawn="1"/>
        </p:nvGrpSpPr>
        <p:grpSpPr>
          <a:xfrm>
            <a:off x="10771883" y="6340285"/>
            <a:ext cx="1222724" cy="314523"/>
            <a:chOff x="5539739" y="3286125"/>
            <a:chExt cx="1111567" cy="285930"/>
          </a:xfrm>
        </p:grpSpPr>
        <p:sp>
          <p:nvSpPr>
            <p:cNvPr id="14" name="Freeform: Shape 13">
              <a:extLst>
                <a:ext uri="{FF2B5EF4-FFF2-40B4-BE49-F238E27FC236}">
                  <a16:creationId xmlns:a16="http://schemas.microsoft.com/office/drawing/2014/main" id="{FA0BD874-0F39-46E9-B2F5-A010A36F26D4}"/>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ED97E77A-60E6-422E-9F07-D2E5E8CE6CCE}"/>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FA7F9C37-B89B-45F6-8BF3-B8AFAEAC667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D3F532F1-E62C-4A91-9DD3-9FD8481B4204}"/>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FA8ADADE-CDE4-4624-A4D4-9A3425187030}"/>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19" name="Picture 18" descr="A picture containing colorfulness, line, screenshot, graphics&#10;&#10;Description automatically generated">
            <a:extLst>
              <a:ext uri="{FF2B5EF4-FFF2-40B4-BE49-F238E27FC236}">
                <a16:creationId xmlns:a16="http://schemas.microsoft.com/office/drawing/2014/main" id="{9058BA6E-167A-4766-B953-71CC40CB300F}"/>
              </a:ext>
            </a:extLst>
          </p:cNvPr>
          <p:cNvPicPr>
            <a:picLocks noChangeAspect="1"/>
          </p:cNvPicPr>
          <p:nvPr userDrawn="1"/>
        </p:nvPicPr>
        <p:blipFill rotWithShape="1">
          <a:blip r:embed="rId2"/>
          <a:srcRect l="12933" t="30706" r="37017" b="-1"/>
          <a:stretch/>
        </p:blipFill>
        <p:spPr>
          <a:xfrm rot="10800000" flipH="1">
            <a:off x="0" y="4472790"/>
            <a:ext cx="5876081" cy="2382031"/>
          </a:xfrm>
          <a:prstGeom prst="rect">
            <a:avLst/>
          </a:prstGeom>
        </p:spPr>
      </p:pic>
    </p:spTree>
    <p:extLst>
      <p:ext uri="{BB962C8B-B14F-4D97-AF65-F5344CB8AC3E}">
        <p14:creationId xmlns:p14="http://schemas.microsoft.com/office/powerpoint/2010/main" val="40204045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Alternate - Logo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FFC297-F0BA-4869-8CC2-EB3B11B13C69}"/>
              </a:ext>
            </a:extLst>
          </p:cNvPr>
          <p:cNvSpPr/>
          <p:nvPr userDrawn="1"/>
        </p:nvSpPr>
        <p:spPr>
          <a:xfrm>
            <a:off x="0" y="0"/>
            <a:ext cx="1499616" cy="6858000"/>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Picture Placeholder 7">
            <a:extLst>
              <a:ext uri="{FF2B5EF4-FFF2-40B4-BE49-F238E27FC236}">
                <a16:creationId xmlns:a16="http://schemas.microsoft.com/office/drawing/2014/main" id="{39D0E9D2-35DA-4120-B716-42E06C8541D4}"/>
              </a:ext>
            </a:extLst>
          </p:cNvPr>
          <p:cNvSpPr>
            <a:spLocks noGrp="1"/>
          </p:cNvSpPr>
          <p:nvPr>
            <p:ph type="pic" sz="quarter" idx="11"/>
          </p:nvPr>
        </p:nvSpPr>
        <p:spPr>
          <a:xfrm>
            <a:off x="1189781" y="353580"/>
            <a:ext cx="4686300" cy="6147662"/>
          </a:xfrm>
          <a:prstGeom prst="rect">
            <a:avLst/>
          </a:prstGeom>
          <a:solidFill>
            <a:schemeClr val="bg2"/>
          </a:solidFill>
        </p:spPr>
        <p:txBody>
          <a:bodyPr/>
          <a:lstStyle>
            <a:lvl1pPr marL="0" indent="0" algn="ctr">
              <a:buFont typeface="Arial" panose="020B0604020202020204" pitchFamily="34" charset="0"/>
              <a:buNone/>
              <a:defRPr sz="1800">
                <a:solidFill>
                  <a:schemeClr val="tx1"/>
                </a:solidFill>
                <a:latin typeface="Montserrat" panose="00000500000000000000" pitchFamily="2" charset="0"/>
              </a:defRPr>
            </a:lvl1pPr>
          </a:lstStyle>
          <a:p>
            <a:r>
              <a:rPr lang="en-US" dirty="0"/>
              <a:t>Click icon to add picture</a:t>
            </a:r>
          </a:p>
        </p:txBody>
      </p:sp>
      <p:sp>
        <p:nvSpPr>
          <p:cNvPr id="9" name="Text Placeholder 18">
            <a:extLst>
              <a:ext uri="{FF2B5EF4-FFF2-40B4-BE49-F238E27FC236}">
                <a16:creationId xmlns:a16="http://schemas.microsoft.com/office/drawing/2014/main" id="{3ABEBA44-B098-49D9-B566-330643259E18}"/>
              </a:ext>
            </a:extLst>
          </p:cNvPr>
          <p:cNvSpPr>
            <a:spLocks noGrp="1"/>
          </p:cNvSpPr>
          <p:nvPr>
            <p:ph type="body" sz="quarter" idx="12"/>
          </p:nvPr>
        </p:nvSpPr>
        <p:spPr>
          <a:xfrm>
            <a:off x="6412206" y="353580"/>
            <a:ext cx="5010150" cy="2838450"/>
          </a:xfrm>
          <a:prstGeom prst="rect">
            <a:avLst/>
          </a:prstGeom>
        </p:spPr>
        <p:txBody>
          <a:bodyPr/>
          <a:lstStyle>
            <a:lvl1pPr marL="0" indent="0">
              <a:buNone/>
              <a:defRPr sz="2800" b="0">
                <a:solidFill>
                  <a:srgbClr val="19305A"/>
                </a:solidFill>
                <a:latin typeface="Montserrat SemiBold" panose="000007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3" name="Graphic 36">
            <a:extLst>
              <a:ext uri="{FF2B5EF4-FFF2-40B4-BE49-F238E27FC236}">
                <a16:creationId xmlns:a16="http://schemas.microsoft.com/office/drawing/2014/main" id="{C79B6D75-167C-4C4E-A085-F23B13B372B8}"/>
              </a:ext>
            </a:extLst>
          </p:cNvPr>
          <p:cNvGrpSpPr/>
          <p:nvPr userDrawn="1"/>
        </p:nvGrpSpPr>
        <p:grpSpPr>
          <a:xfrm>
            <a:off x="10771883" y="6340285"/>
            <a:ext cx="1222724" cy="314523"/>
            <a:chOff x="5539739" y="3286125"/>
            <a:chExt cx="1111567" cy="285930"/>
          </a:xfrm>
        </p:grpSpPr>
        <p:sp>
          <p:nvSpPr>
            <p:cNvPr id="14" name="Freeform: Shape 13">
              <a:extLst>
                <a:ext uri="{FF2B5EF4-FFF2-40B4-BE49-F238E27FC236}">
                  <a16:creationId xmlns:a16="http://schemas.microsoft.com/office/drawing/2014/main" id="{53703AAF-C402-4697-A33B-337E89BD5749}"/>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E3D4EA58-5A59-404B-A381-7E5DA5989C60}"/>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7998827E-1FD4-42AC-B5BD-8775365D7E6A}"/>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43A2ABEC-4E5F-450E-82AF-FBCEAC062245}"/>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BBA5118E-3FB7-4200-9747-E099C60F9902}"/>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3086499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Section Break - Dark Blue">
    <p:bg>
      <p:bgPr>
        <a:gradFill flip="none" rotWithShape="1">
          <a:gsLst>
            <a:gs pos="88000">
              <a:schemeClr val="tx2">
                <a:lumMod val="50000"/>
              </a:schemeClr>
            </a:gs>
            <a:gs pos="63000">
              <a:schemeClr val="tx1"/>
            </a:gs>
            <a:gs pos="100000">
              <a:schemeClr val="accent3"/>
            </a:gs>
          </a:gsLst>
          <a:lin ang="13500000" scaled="1"/>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76280DE-C683-4630-819F-EA9DB22B626B}"/>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9541F1-B7B6-3946-81E3-271381E8AF00}"/>
              </a:ext>
            </a:extLst>
          </p:cNvPr>
          <p:cNvSpPr>
            <a:spLocks noGrp="1"/>
          </p:cNvSpPr>
          <p:nvPr>
            <p:ph type="title"/>
          </p:nvPr>
        </p:nvSpPr>
        <p:spPr>
          <a:xfrm>
            <a:off x="900838" y="2766218"/>
            <a:ext cx="10390322" cy="1325563"/>
          </a:xfrm>
        </p:spPr>
        <p:txBody>
          <a:bodyPr>
            <a:normAutofit/>
          </a:bodyPr>
          <a:lstStyle>
            <a:lvl1pPr algn="ctr">
              <a:defRPr sz="4400" b="1" i="0" baseline="0">
                <a:solidFill>
                  <a:schemeClr val="bg1"/>
                </a:solidFill>
                <a:latin typeface="Montserrat SemiBold" pitchFamily="2" charset="77"/>
              </a:defRPr>
            </a:lvl1pPr>
          </a:lstStyle>
          <a:p>
            <a:r>
              <a:rPr lang="en-US"/>
              <a:t>Click to edit Master title style</a:t>
            </a:r>
          </a:p>
        </p:txBody>
      </p:sp>
      <p:grpSp>
        <p:nvGrpSpPr>
          <p:cNvPr id="14" name="Graphic 36">
            <a:extLst>
              <a:ext uri="{FF2B5EF4-FFF2-40B4-BE49-F238E27FC236}">
                <a16:creationId xmlns:a16="http://schemas.microsoft.com/office/drawing/2014/main" id="{B83CBF2B-DD87-4ED8-8C5A-A907D169E0E5}"/>
              </a:ext>
            </a:extLst>
          </p:cNvPr>
          <p:cNvGrpSpPr/>
          <p:nvPr userDrawn="1"/>
        </p:nvGrpSpPr>
        <p:grpSpPr>
          <a:xfrm>
            <a:off x="223087" y="6340285"/>
            <a:ext cx="1222724" cy="314523"/>
            <a:chOff x="5539739" y="3286125"/>
            <a:chExt cx="1111567" cy="285930"/>
          </a:xfrm>
        </p:grpSpPr>
        <p:sp>
          <p:nvSpPr>
            <p:cNvPr id="15" name="Freeform: Shape 14">
              <a:extLst>
                <a:ext uri="{FF2B5EF4-FFF2-40B4-BE49-F238E27FC236}">
                  <a16:creationId xmlns:a16="http://schemas.microsoft.com/office/drawing/2014/main" id="{00677ACB-8D35-475D-9E2E-CAD18D12F36B}"/>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4932F38B-F81C-4068-A550-DC12EB7C544E}"/>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B9CD1EF6-0E45-43BA-AC89-DB484C4A597F}"/>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8F90DDB1-2158-411B-8310-A8BE3D7AC366}"/>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7AD48D4C-2D07-4403-BF3D-BB6822FDCC7C}"/>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1" name="Picture 20" descr="A picture containing line, screenshot&#10;&#10;Description automatically generated">
            <a:extLst>
              <a:ext uri="{FF2B5EF4-FFF2-40B4-BE49-F238E27FC236}">
                <a16:creationId xmlns:a16="http://schemas.microsoft.com/office/drawing/2014/main" id="{216FD14E-6521-41AA-BAAE-640A724B3BEE}"/>
              </a:ext>
            </a:extLst>
          </p:cNvPr>
          <p:cNvPicPr>
            <a:picLocks noChangeAspect="1"/>
          </p:cNvPicPr>
          <p:nvPr userDrawn="1"/>
        </p:nvPicPr>
        <p:blipFill rotWithShape="1">
          <a:blip r:embed="rId2"/>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42415793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Section Break - Light Blue">
    <p:bg>
      <p:bgPr>
        <a:gradFill flip="none" rotWithShape="1">
          <a:gsLst>
            <a:gs pos="88000">
              <a:schemeClr val="tx2">
                <a:lumMod val="50000"/>
              </a:schemeClr>
            </a:gs>
            <a:gs pos="63000">
              <a:schemeClr val="tx1"/>
            </a:gs>
            <a:gs pos="100000">
              <a:schemeClr val="accent3"/>
            </a:gs>
          </a:gsLst>
          <a:lin ang="13500000" scaled="1"/>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76280DE-C683-4630-819F-EA9DB22B626B}"/>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9541F1-B7B6-3946-81E3-271381E8AF00}"/>
              </a:ext>
            </a:extLst>
          </p:cNvPr>
          <p:cNvSpPr>
            <a:spLocks noGrp="1"/>
          </p:cNvSpPr>
          <p:nvPr>
            <p:ph type="title"/>
          </p:nvPr>
        </p:nvSpPr>
        <p:spPr>
          <a:xfrm>
            <a:off x="900838" y="2766218"/>
            <a:ext cx="10390322" cy="1325563"/>
          </a:xfrm>
        </p:spPr>
        <p:txBody>
          <a:bodyPr>
            <a:normAutofit/>
          </a:bodyPr>
          <a:lstStyle>
            <a:lvl1pPr algn="ctr">
              <a:defRPr sz="4400" b="1" i="0" baseline="0">
                <a:solidFill>
                  <a:schemeClr val="bg1"/>
                </a:solidFill>
                <a:latin typeface="Montserrat SemiBold" pitchFamily="2" charset="77"/>
              </a:defRPr>
            </a:lvl1pPr>
          </a:lstStyle>
          <a:p>
            <a:r>
              <a:rPr lang="en-US"/>
              <a:t>Click to edit Master title style</a:t>
            </a:r>
          </a:p>
        </p:txBody>
      </p:sp>
      <p:grpSp>
        <p:nvGrpSpPr>
          <p:cNvPr id="9" name="Graphic 36">
            <a:extLst>
              <a:ext uri="{FF2B5EF4-FFF2-40B4-BE49-F238E27FC236}">
                <a16:creationId xmlns:a16="http://schemas.microsoft.com/office/drawing/2014/main" id="{695A88B7-DAD7-4B05-9405-F26417044CDB}"/>
              </a:ext>
            </a:extLst>
          </p:cNvPr>
          <p:cNvGrpSpPr/>
          <p:nvPr userDrawn="1"/>
        </p:nvGrpSpPr>
        <p:grpSpPr>
          <a:xfrm>
            <a:off x="223087" y="6340285"/>
            <a:ext cx="1222724" cy="314523"/>
            <a:chOff x="5539739" y="3286125"/>
            <a:chExt cx="1111567" cy="285930"/>
          </a:xfrm>
        </p:grpSpPr>
        <p:sp>
          <p:nvSpPr>
            <p:cNvPr id="10" name="Freeform: Shape 9">
              <a:extLst>
                <a:ext uri="{FF2B5EF4-FFF2-40B4-BE49-F238E27FC236}">
                  <a16:creationId xmlns:a16="http://schemas.microsoft.com/office/drawing/2014/main" id="{195C7D32-FDD2-435B-A7E0-F0199D95CE59}"/>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21DFD417-DBDD-4FDE-8B70-2A4B7362C8FB}"/>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0D6ABCC7-F538-4FF8-8FA9-D238BDDD89E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6779F505-FE28-4E93-A1D0-C842E3B686A8}"/>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3FD9EA67-BF02-47AF-A2BC-59810ABE5C2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16" name="Picture 15" descr="A picture containing line, screenshot&#10;&#10;Description automatically generated">
            <a:extLst>
              <a:ext uri="{FF2B5EF4-FFF2-40B4-BE49-F238E27FC236}">
                <a16:creationId xmlns:a16="http://schemas.microsoft.com/office/drawing/2014/main" id="{BEA2E48C-B346-46F4-BB85-5E1F1463A985}"/>
              </a:ext>
            </a:extLst>
          </p:cNvPr>
          <p:cNvPicPr>
            <a:picLocks noChangeAspect="1"/>
          </p:cNvPicPr>
          <p:nvPr userDrawn="1"/>
        </p:nvPicPr>
        <p:blipFill rotWithShape="1">
          <a:blip r:embed="rId2"/>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12921960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Section Break - Green">
    <p:bg>
      <p:bgPr>
        <a:gradFill flip="none" rotWithShape="1">
          <a:gsLst>
            <a:gs pos="88000">
              <a:schemeClr val="tx2">
                <a:lumMod val="50000"/>
              </a:schemeClr>
            </a:gs>
            <a:gs pos="63000">
              <a:schemeClr val="tx1"/>
            </a:gs>
            <a:gs pos="100000">
              <a:schemeClr val="accent3"/>
            </a:gs>
          </a:gsLst>
          <a:lin ang="13500000" scaled="1"/>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76280DE-C683-4630-819F-EA9DB22B626B}"/>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9541F1-B7B6-3946-81E3-271381E8AF00}"/>
              </a:ext>
            </a:extLst>
          </p:cNvPr>
          <p:cNvSpPr>
            <a:spLocks noGrp="1"/>
          </p:cNvSpPr>
          <p:nvPr>
            <p:ph type="title"/>
          </p:nvPr>
        </p:nvSpPr>
        <p:spPr>
          <a:xfrm>
            <a:off x="900838" y="2766218"/>
            <a:ext cx="10390322" cy="1325563"/>
          </a:xfrm>
        </p:spPr>
        <p:txBody>
          <a:bodyPr>
            <a:normAutofit/>
          </a:bodyPr>
          <a:lstStyle>
            <a:lvl1pPr algn="ctr">
              <a:defRPr sz="4400" b="1" i="0" baseline="0">
                <a:solidFill>
                  <a:schemeClr val="bg1"/>
                </a:solidFill>
                <a:latin typeface="Montserrat SemiBold" pitchFamily="2" charset="77"/>
              </a:defRPr>
            </a:lvl1pPr>
          </a:lstStyle>
          <a:p>
            <a:r>
              <a:rPr lang="en-US"/>
              <a:t>Click to edit Master title style</a:t>
            </a:r>
          </a:p>
        </p:txBody>
      </p:sp>
      <p:grpSp>
        <p:nvGrpSpPr>
          <p:cNvPr id="9" name="Graphic 36">
            <a:extLst>
              <a:ext uri="{FF2B5EF4-FFF2-40B4-BE49-F238E27FC236}">
                <a16:creationId xmlns:a16="http://schemas.microsoft.com/office/drawing/2014/main" id="{695A88B7-DAD7-4B05-9405-F26417044CDB}"/>
              </a:ext>
            </a:extLst>
          </p:cNvPr>
          <p:cNvGrpSpPr/>
          <p:nvPr userDrawn="1"/>
        </p:nvGrpSpPr>
        <p:grpSpPr>
          <a:xfrm>
            <a:off x="223087" y="6340285"/>
            <a:ext cx="1222724" cy="314523"/>
            <a:chOff x="5539739" y="3286125"/>
            <a:chExt cx="1111567" cy="285930"/>
          </a:xfrm>
        </p:grpSpPr>
        <p:sp>
          <p:nvSpPr>
            <p:cNvPr id="10" name="Freeform: Shape 9">
              <a:extLst>
                <a:ext uri="{FF2B5EF4-FFF2-40B4-BE49-F238E27FC236}">
                  <a16:creationId xmlns:a16="http://schemas.microsoft.com/office/drawing/2014/main" id="{195C7D32-FDD2-435B-A7E0-F0199D95CE59}"/>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21DFD417-DBDD-4FDE-8B70-2A4B7362C8FB}"/>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0D6ABCC7-F538-4FF8-8FA9-D238BDDD89E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6779F505-FE28-4E93-A1D0-C842E3B686A8}"/>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3FD9EA67-BF02-47AF-A2BC-59810ABE5C2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16" name="Picture 15" descr="A picture containing line, screenshot&#10;&#10;Description automatically generated">
            <a:extLst>
              <a:ext uri="{FF2B5EF4-FFF2-40B4-BE49-F238E27FC236}">
                <a16:creationId xmlns:a16="http://schemas.microsoft.com/office/drawing/2014/main" id="{47A007AA-A4F6-457D-ACAC-0E4826291087}"/>
              </a:ext>
            </a:extLst>
          </p:cNvPr>
          <p:cNvPicPr>
            <a:picLocks noChangeAspect="1"/>
          </p:cNvPicPr>
          <p:nvPr userDrawn="1"/>
        </p:nvPicPr>
        <p:blipFill rotWithShape="1">
          <a:blip r:embed="rId2"/>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11069174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ection Break - Purple">
    <p:bg>
      <p:bgPr>
        <a:gradFill flip="none" rotWithShape="1">
          <a:gsLst>
            <a:gs pos="88000">
              <a:schemeClr val="tx2">
                <a:lumMod val="50000"/>
              </a:schemeClr>
            </a:gs>
            <a:gs pos="63000">
              <a:schemeClr val="tx1"/>
            </a:gs>
            <a:gs pos="100000">
              <a:schemeClr val="accent3"/>
            </a:gs>
          </a:gsLst>
          <a:lin ang="13500000" scaled="1"/>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76280DE-C683-4630-819F-EA9DB22B626B}"/>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9541F1-B7B6-3946-81E3-271381E8AF00}"/>
              </a:ext>
            </a:extLst>
          </p:cNvPr>
          <p:cNvSpPr>
            <a:spLocks noGrp="1"/>
          </p:cNvSpPr>
          <p:nvPr>
            <p:ph type="title"/>
          </p:nvPr>
        </p:nvSpPr>
        <p:spPr>
          <a:xfrm>
            <a:off x="900838" y="2766218"/>
            <a:ext cx="10390322" cy="1325563"/>
          </a:xfrm>
        </p:spPr>
        <p:txBody>
          <a:bodyPr>
            <a:normAutofit/>
          </a:bodyPr>
          <a:lstStyle>
            <a:lvl1pPr algn="ctr">
              <a:defRPr sz="4400" b="1" i="0" baseline="0">
                <a:solidFill>
                  <a:schemeClr val="bg1"/>
                </a:solidFill>
                <a:latin typeface="Montserrat SemiBold" pitchFamily="2" charset="77"/>
              </a:defRPr>
            </a:lvl1pPr>
          </a:lstStyle>
          <a:p>
            <a:r>
              <a:rPr lang="en-US"/>
              <a:t>Click to edit Master title style</a:t>
            </a:r>
          </a:p>
        </p:txBody>
      </p:sp>
      <p:grpSp>
        <p:nvGrpSpPr>
          <p:cNvPr id="9" name="Graphic 36">
            <a:extLst>
              <a:ext uri="{FF2B5EF4-FFF2-40B4-BE49-F238E27FC236}">
                <a16:creationId xmlns:a16="http://schemas.microsoft.com/office/drawing/2014/main" id="{695A88B7-DAD7-4B05-9405-F26417044CDB}"/>
              </a:ext>
            </a:extLst>
          </p:cNvPr>
          <p:cNvGrpSpPr/>
          <p:nvPr userDrawn="1"/>
        </p:nvGrpSpPr>
        <p:grpSpPr>
          <a:xfrm>
            <a:off x="223087" y="6340285"/>
            <a:ext cx="1222724" cy="314523"/>
            <a:chOff x="5539739" y="3286125"/>
            <a:chExt cx="1111567" cy="285930"/>
          </a:xfrm>
        </p:grpSpPr>
        <p:sp>
          <p:nvSpPr>
            <p:cNvPr id="10" name="Freeform: Shape 9">
              <a:extLst>
                <a:ext uri="{FF2B5EF4-FFF2-40B4-BE49-F238E27FC236}">
                  <a16:creationId xmlns:a16="http://schemas.microsoft.com/office/drawing/2014/main" id="{195C7D32-FDD2-435B-A7E0-F0199D95CE59}"/>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21DFD417-DBDD-4FDE-8B70-2A4B7362C8FB}"/>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0D6ABCC7-F538-4FF8-8FA9-D238BDDD89E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6779F505-FE28-4E93-A1D0-C842E3B686A8}"/>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3FD9EA67-BF02-47AF-A2BC-59810ABE5C2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16" name="Picture 15" descr="A picture containing line, screenshot&#10;&#10;Description automatically generated">
            <a:extLst>
              <a:ext uri="{FF2B5EF4-FFF2-40B4-BE49-F238E27FC236}">
                <a16:creationId xmlns:a16="http://schemas.microsoft.com/office/drawing/2014/main" id="{C0741CB3-8324-4E0D-B611-A3AF3D236F89}"/>
              </a:ext>
            </a:extLst>
          </p:cNvPr>
          <p:cNvPicPr>
            <a:picLocks noChangeAspect="1"/>
          </p:cNvPicPr>
          <p:nvPr userDrawn="1"/>
        </p:nvPicPr>
        <p:blipFill rotWithShape="1">
          <a:blip r:embed="rId2"/>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8049717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ection Break - Orange">
    <p:bg>
      <p:bgPr>
        <a:gradFill flip="none" rotWithShape="1">
          <a:gsLst>
            <a:gs pos="88000">
              <a:schemeClr val="tx2">
                <a:lumMod val="50000"/>
              </a:schemeClr>
            </a:gs>
            <a:gs pos="63000">
              <a:schemeClr val="tx1"/>
            </a:gs>
            <a:gs pos="100000">
              <a:schemeClr val="accent3"/>
            </a:gs>
          </a:gsLst>
          <a:lin ang="13500000" scaled="1"/>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76280DE-C683-4630-819F-EA9DB22B626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9541F1-B7B6-3946-81E3-271381E8AF00}"/>
              </a:ext>
            </a:extLst>
          </p:cNvPr>
          <p:cNvSpPr>
            <a:spLocks noGrp="1"/>
          </p:cNvSpPr>
          <p:nvPr>
            <p:ph type="title"/>
          </p:nvPr>
        </p:nvSpPr>
        <p:spPr>
          <a:xfrm>
            <a:off x="900838" y="2766218"/>
            <a:ext cx="10390322" cy="1325563"/>
          </a:xfrm>
        </p:spPr>
        <p:txBody>
          <a:bodyPr>
            <a:normAutofit/>
          </a:bodyPr>
          <a:lstStyle>
            <a:lvl1pPr algn="ctr">
              <a:defRPr sz="4400" b="1" i="0" baseline="0">
                <a:solidFill>
                  <a:schemeClr val="bg1"/>
                </a:solidFill>
                <a:latin typeface="Montserrat SemiBold" pitchFamily="2" charset="77"/>
              </a:defRPr>
            </a:lvl1pPr>
          </a:lstStyle>
          <a:p>
            <a:r>
              <a:rPr lang="en-US"/>
              <a:t>Click to edit Master title style</a:t>
            </a:r>
          </a:p>
        </p:txBody>
      </p:sp>
      <p:grpSp>
        <p:nvGrpSpPr>
          <p:cNvPr id="9" name="Graphic 36">
            <a:extLst>
              <a:ext uri="{FF2B5EF4-FFF2-40B4-BE49-F238E27FC236}">
                <a16:creationId xmlns:a16="http://schemas.microsoft.com/office/drawing/2014/main" id="{695A88B7-DAD7-4B05-9405-F26417044CDB}"/>
              </a:ext>
            </a:extLst>
          </p:cNvPr>
          <p:cNvGrpSpPr/>
          <p:nvPr userDrawn="1"/>
        </p:nvGrpSpPr>
        <p:grpSpPr>
          <a:xfrm>
            <a:off x="223087" y="6340285"/>
            <a:ext cx="1222724" cy="314523"/>
            <a:chOff x="5539739" y="3286125"/>
            <a:chExt cx="1111567" cy="285930"/>
          </a:xfrm>
        </p:grpSpPr>
        <p:sp>
          <p:nvSpPr>
            <p:cNvPr id="10" name="Freeform: Shape 9">
              <a:extLst>
                <a:ext uri="{FF2B5EF4-FFF2-40B4-BE49-F238E27FC236}">
                  <a16:creationId xmlns:a16="http://schemas.microsoft.com/office/drawing/2014/main" id="{195C7D32-FDD2-435B-A7E0-F0199D95CE59}"/>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21DFD417-DBDD-4FDE-8B70-2A4B7362C8FB}"/>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0D6ABCC7-F538-4FF8-8FA9-D238BDDD89E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6779F505-FE28-4E93-A1D0-C842E3B686A8}"/>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3FD9EA67-BF02-47AF-A2BC-59810ABE5C2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17" name="Picture 16" descr="A picture containing line, screenshot&#10;&#10;Description automatically generated">
            <a:extLst>
              <a:ext uri="{FF2B5EF4-FFF2-40B4-BE49-F238E27FC236}">
                <a16:creationId xmlns:a16="http://schemas.microsoft.com/office/drawing/2014/main" id="{7B8147BA-D62C-4FEA-83F9-8D710E309AC2}"/>
              </a:ext>
            </a:extLst>
          </p:cNvPr>
          <p:cNvPicPr>
            <a:picLocks noChangeAspect="1"/>
          </p:cNvPicPr>
          <p:nvPr userDrawn="1"/>
        </p:nvPicPr>
        <p:blipFill rotWithShape="1">
          <a:blip r:embed="rId2"/>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1261114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Green/Image">
    <p:bg>
      <p:bgPr>
        <a:solidFill>
          <a:schemeClr val="bg1"/>
        </a:solidFill>
        <a:effectLst/>
      </p:bgPr>
    </p:bg>
    <p:spTree>
      <p:nvGrpSpPr>
        <p:cNvPr id="1" name=""/>
        <p:cNvGrpSpPr/>
        <p:nvPr/>
      </p:nvGrpSpPr>
      <p:grpSpPr>
        <a:xfrm>
          <a:off x="0" y="0"/>
          <a:ext cx="0" cy="0"/>
          <a:chOff x="0" y="0"/>
          <a:chExt cx="0" cy="0"/>
        </a:xfrm>
      </p:grpSpPr>
      <p:pic>
        <p:nvPicPr>
          <p:cNvPr id="4" name="Picture 3" descr="A person wearing goggles and holding a piece of wood&#10;&#10;Description automatically generated with medium confidence">
            <a:extLst>
              <a:ext uri="{FF2B5EF4-FFF2-40B4-BE49-F238E27FC236}">
                <a16:creationId xmlns:a16="http://schemas.microsoft.com/office/drawing/2014/main" id="{5086E39E-EE24-40C0-B7C8-2658E6263692}"/>
              </a:ext>
            </a:extLst>
          </p:cNvPr>
          <p:cNvPicPr>
            <a:picLocks noChangeAspect="1"/>
          </p:cNvPicPr>
          <p:nvPr userDrawn="1"/>
        </p:nvPicPr>
        <p:blipFill rotWithShape="1">
          <a:blip r:embed="rId2"/>
          <a:srcRect l="46818" r="17281"/>
          <a:stretch/>
        </p:blipFill>
        <p:spPr>
          <a:xfrm>
            <a:off x="8442327" y="-6"/>
            <a:ext cx="3764438" cy="6870224"/>
          </a:xfrm>
          <a:prstGeom prst="rect">
            <a:avLst/>
          </a:prstGeom>
        </p:spPr>
      </p:pic>
      <p:sp>
        <p:nvSpPr>
          <p:cNvPr id="21" name="Rectangle 20">
            <a:extLst>
              <a:ext uri="{FF2B5EF4-FFF2-40B4-BE49-F238E27FC236}">
                <a16:creationId xmlns:a16="http://schemas.microsoft.com/office/drawing/2014/main" id="{739BC77E-74CE-4EB3-86E5-6FC88C0AB70B}"/>
              </a:ext>
            </a:extLst>
          </p:cNvPr>
          <p:cNvSpPr/>
          <p:nvPr userDrawn="1"/>
        </p:nvSpPr>
        <p:spPr>
          <a:xfrm>
            <a:off x="0" y="0"/>
            <a:ext cx="8658225" cy="68702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sp>
        <p:nvSpPr>
          <p:cNvPr id="12" name="Subtitle 2">
            <a:extLst>
              <a:ext uri="{FF2B5EF4-FFF2-40B4-BE49-F238E27FC236}">
                <a16:creationId xmlns:a16="http://schemas.microsoft.com/office/drawing/2014/main" id="{9D55DE65-B319-4CE3-A408-661979DF9B5B}"/>
              </a:ext>
            </a:extLst>
          </p:cNvPr>
          <p:cNvSpPr>
            <a:spLocks noGrp="1"/>
          </p:cNvSpPr>
          <p:nvPr>
            <p:ph type="subTitle" idx="1"/>
          </p:nvPr>
        </p:nvSpPr>
        <p:spPr>
          <a:xfrm>
            <a:off x="1524000" y="4761311"/>
            <a:ext cx="5994400" cy="1078453"/>
          </a:xfrm>
          <a:prstGeom prst="rect">
            <a:avLst/>
          </a:prstGeom>
        </p:spPr>
        <p:txBody>
          <a:bodyPr/>
          <a:lstStyle>
            <a:lvl1pPr marL="0" indent="0" algn="l">
              <a:buNone/>
              <a:defRPr sz="1800" b="0">
                <a:solidFill>
                  <a:schemeClr val="bg1"/>
                </a:solidFill>
                <a:latin typeface="Montserrat 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1">
            <a:extLst>
              <a:ext uri="{FF2B5EF4-FFF2-40B4-BE49-F238E27FC236}">
                <a16:creationId xmlns:a16="http://schemas.microsoft.com/office/drawing/2014/main" id="{EFD99FF5-84CA-43F5-B814-790CCC5FC0D1}"/>
              </a:ext>
            </a:extLst>
          </p:cNvPr>
          <p:cNvSpPr>
            <a:spLocks noGrp="1"/>
          </p:cNvSpPr>
          <p:nvPr>
            <p:ph type="title"/>
          </p:nvPr>
        </p:nvSpPr>
        <p:spPr>
          <a:xfrm>
            <a:off x="1524001" y="2216938"/>
            <a:ext cx="5994400" cy="2424123"/>
          </a:xfrm>
        </p:spPr>
        <p:txBody>
          <a:bodyPr anchor="b">
            <a:normAutofit/>
          </a:bodyPr>
          <a:lstStyle>
            <a:lvl1pPr>
              <a:defRPr sz="5200" baseline="0">
                <a:solidFill>
                  <a:schemeClr val="bg1"/>
                </a:solidFill>
                <a:latin typeface="Montserrat SemiBold" panose="00000700000000000000" pitchFamily="2" charset="0"/>
              </a:defRPr>
            </a:lvl1pPr>
          </a:lstStyle>
          <a:p>
            <a:r>
              <a:rPr lang="en-US"/>
              <a:t>Click to edit Master title style</a:t>
            </a:r>
          </a:p>
        </p:txBody>
      </p:sp>
      <p:grpSp>
        <p:nvGrpSpPr>
          <p:cNvPr id="14" name="Graphic 36">
            <a:extLst>
              <a:ext uri="{FF2B5EF4-FFF2-40B4-BE49-F238E27FC236}">
                <a16:creationId xmlns:a16="http://schemas.microsoft.com/office/drawing/2014/main" id="{F5D8F5D4-CE63-4F6B-8802-F8E6989D82EE}"/>
              </a:ext>
            </a:extLst>
          </p:cNvPr>
          <p:cNvGrpSpPr/>
          <p:nvPr userDrawn="1"/>
        </p:nvGrpSpPr>
        <p:grpSpPr>
          <a:xfrm>
            <a:off x="123825" y="6429177"/>
            <a:ext cx="1222724" cy="314523"/>
            <a:chOff x="5539739" y="3286125"/>
            <a:chExt cx="1111567" cy="285930"/>
          </a:xfrm>
        </p:grpSpPr>
        <p:sp>
          <p:nvSpPr>
            <p:cNvPr id="15" name="Freeform: Shape 14">
              <a:extLst>
                <a:ext uri="{FF2B5EF4-FFF2-40B4-BE49-F238E27FC236}">
                  <a16:creationId xmlns:a16="http://schemas.microsoft.com/office/drawing/2014/main" id="{0AFA5442-1E94-43ED-AB6C-3A1B317F917D}"/>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37FB31DE-6AAD-4E7D-A868-87A0CDF89AB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9F4723A2-BE5D-4E83-8685-17504823ADA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9A1416AE-D991-4DCF-9453-2C4250F36639}"/>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D6687322-8438-430A-BB1C-4A0E79C7A6B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0" name="Picture 19" descr="A picture containing line, screenshot&#10;&#10;Description automatically generated">
            <a:extLst>
              <a:ext uri="{FF2B5EF4-FFF2-40B4-BE49-F238E27FC236}">
                <a16:creationId xmlns:a16="http://schemas.microsoft.com/office/drawing/2014/main" id="{1B1DDA84-EA77-489F-B4F9-8B77BE6B3202}"/>
              </a:ext>
            </a:extLst>
          </p:cNvPr>
          <p:cNvPicPr>
            <a:picLocks noChangeAspect="1"/>
          </p:cNvPicPr>
          <p:nvPr userDrawn="1"/>
        </p:nvPicPr>
        <p:blipFill rotWithShape="1">
          <a:blip r:embed="rId3"/>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2587083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ection Break - Yellow">
    <p:bg>
      <p:bgPr>
        <a:gradFill flip="none" rotWithShape="1">
          <a:gsLst>
            <a:gs pos="88000">
              <a:schemeClr val="tx2">
                <a:lumMod val="50000"/>
              </a:schemeClr>
            </a:gs>
            <a:gs pos="63000">
              <a:schemeClr val="tx1"/>
            </a:gs>
            <a:gs pos="100000">
              <a:schemeClr val="accent3"/>
            </a:gs>
          </a:gsLst>
          <a:lin ang="13500000" scaled="1"/>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76280DE-C683-4630-819F-EA9DB22B626B}"/>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aphic 36">
            <a:extLst>
              <a:ext uri="{FF2B5EF4-FFF2-40B4-BE49-F238E27FC236}">
                <a16:creationId xmlns:a16="http://schemas.microsoft.com/office/drawing/2014/main" id="{5A1850A3-22F0-46AF-8F77-61CD1655FA15}"/>
              </a:ext>
            </a:extLst>
          </p:cNvPr>
          <p:cNvGrpSpPr/>
          <p:nvPr userDrawn="1"/>
        </p:nvGrpSpPr>
        <p:grpSpPr>
          <a:xfrm>
            <a:off x="223088" y="6349714"/>
            <a:ext cx="1222724" cy="314523"/>
            <a:chOff x="5539739" y="3286125"/>
            <a:chExt cx="1111567" cy="285930"/>
          </a:xfrm>
        </p:grpSpPr>
        <p:sp>
          <p:nvSpPr>
            <p:cNvPr id="17" name="Freeform: Shape 16">
              <a:extLst>
                <a:ext uri="{FF2B5EF4-FFF2-40B4-BE49-F238E27FC236}">
                  <a16:creationId xmlns:a16="http://schemas.microsoft.com/office/drawing/2014/main" id="{2504A69D-235F-4891-B2AE-CDA4717C23A3}"/>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F8DEE74-DF8F-43F7-940B-5F2C26BD03FA}"/>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BAAE629C-3A5C-45AD-AA5E-D16F7CBD9BFD}"/>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9350CCCA-92FF-4E74-8192-3B0249F80AA0}"/>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A0764319-1654-4AEB-A66A-FF0E6A1E85E8}"/>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BC9541F1-B7B6-3946-81E3-271381E8AF00}"/>
              </a:ext>
            </a:extLst>
          </p:cNvPr>
          <p:cNvSpPr>
            <a:spLocks noGrp="1"/>
          </p:cNvSpPr>
          <p:nvPr>
            <p:ph type="title"/>
          </p:nvPr>
        </p:nvSpPr>
        <p:spPr>
          <a:xfrm>
            <a:off x="900838" y="2766218"/>
            <a:ext cx="10390322" cy="1325563"/>
          </a:xfrm>
        </p:spPr>
        <p:txBody>
          <a:bodyPr>
            <a:normAutofit/>
          </a:bodyPr>
          <a:lstStyle>
            <a:lvl1pPr algn="ctr">
              <a:defRPr sz="4400" b="1" i="0" baseline="0">
                <a:solidFill>
                  <a:schemeClr val="tx1"/>
                </a:solidFill>
                <a:latin typeface="Montserrat SemiBold" pitchFamily="2" charset="77"/>
              </a:defRPr>
            </a:lvl1pPr>
          </a:lstStyle>
          <a:p>
            <a:r>
              <a:rPr lang="en-US"/>
              <a:t>Click to edit Master title style</a:t>
            </a:r>
          </a:p>
        </p:txBody>
      </p:sp>
      <p:pic>
        <p:nvPicPr>
          <p:cNvPr id="22" name="Picture 21" descr="A picture containing line, screenshot&#10;&#10;Description automatically generated">
            <a:extLst>
              <a:ext uri="{FF2B5EF4-FFF2-40B4-BE49-F238E27FC236}">
                <a16:creationId xmlns:a16="http://schemas.microsoft.com/office/drawing/2014/main" id="{22D843FE-D37B-4E94-9FCA-68537CE7475C}"/>
              </a:ext>
            </a:extLst>
          </p:cNvPr>
          <p:cNvPicPr>
            <a:picLocks noChangeAspect="1"/>
          </p:cNvPicPr>
          <p:nvPr userDrawn="1"/>
        </p:nvPicPr>
        <p:blipFill rotWithShape="1">
          <a:blip r:embed="rId2"/>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36482902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Break Alternat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4D21F5-7350-498A-9677-04A822DD4CDC}"/>
              </a:ext>
            </a:extLst>
          </p:cNvPr>
          <p:cNvSpPr/>
          <p:nvPr userDrawn="1"/>
        </p:nvSpPr>
        <p:spPr>
          <a:xfrm>
            <a:off x="0" y="0"/>
            <a:ext cx="421455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2">
            <a:extLst>
              <a:ext uri="{FF2B5EF4-FFF2-40B4-BE49-F238E27FC236}">
                <a16:creationId xmlns:a16="http://schemas.microsoft.com/office/drawing/2014/main" id="{8515266B-FF76-4C6F-8D2C-4BE1727F9439}"/>
              </a:ext>
            </a:extLst>
          </p:cNvPr>
          <p:cNvSpPr>
            <a:spLocks noGrp="1"/>
          </p:cNvSpPr>
          <p:nvPr>
            <p:ph idx="1" hasCustomPrompt="1"/>
          </p:nvPr>
        </p:nvSpPr>
        <p:spPr>
          <a:xfrm>
            <a:off x="5751640" y="2491627"/>
            <a:ext cx="5527592" cy="436873"/>
          </a:xfrm>
          <a:prstGeom prst="rect">
            <a:avLst/>
          </a:prstGeom>
        </p:spPr>
        <p:txBody>
          <a:bodyPr/>
          <a:lstStyle>
            <a:lvl1pPr marL="0" indent="0">
              <a:buNone/>
              <a:defRPr sz="3200">
                <a:solidFill>
                  <a:schemeClr val="tx1"/>
                </a:solidFill>
                <a:latin typeface="Montserrat Black" panose="00000A00000000000000" pitchFamily="2" charset="0"/>
              </a:defRPr>
            </a:lvl1pPr>
            <a:lvl2pPr>
              <a:defRPr>
                <a:solidFill>
                  <a:srgbClr val="333333"/>
                </a:solidFill>
                <a:latin typeface="+mn-lt"/>
              </a:defRPr>
            </a:lvl2pPr>
            <a:lvl3pPr>
              <a:defRPr>
                <a:solidFill>
                  <a:srgbClr val="333333"/>
                </a:solidFill>
                <a:latin typeface="+mn-lt"/>
              </a:defRPr>
            </a:lvl3pPr>
            <a:lvl4pPr>
              <a:defRPr>
                <a:solidFill>
                  <a:srgbClr val="333333"/>
                </a:solidFill>
                <a:latin typeface="+mn-lt"/>
              </a:defRPr>
            </a:lvl4pPr>
            <a:lvl5pPr>
              <a:defRPr>
                <a:solidFill>
                  <a:srgbClr val="333333"/>
                </a:solidFill>
                <a:latin typeface="+mn-lt"/>
              </a:defRPr>
            </a:lvl5pPr>
          </a:lstStyle>
          <a:p>
            <a:pPr lvl="0"/>
            <a:r>
              <a:rPr lang="en-US"/>
              <a:t>Click to add subhead</a:t>
            </a:r>
          </a:p>
        </p:txBody>
      </p:sp>
      <p:sp>
        <p:nvSpPr>
          <p:cNvPr id="9" name="Content Placeholder 2">
            <a:extLst>
              <a:ext uri="{FF2B5EF4-FFF2-40B4-BE49-F238E27FC236}">
                <a16:creationId xmlns:a16="http://schemas.microsoft.com/office/drawing/2014/main" id="{AE32F2A2-0866-48AB-A1FC-D75A20AB4779}"/>
              </a:ext>
            </a:extLst>
          </p:cNvPr>
          <p:cNvSpPr>
            <a:spLocks noGrp="1"/>
          </p:cNvSpPr>
          <p:nvPr>
            <p:ph idx="11" hasCustomPrompt="1"/>
          </p:nvPr>
        </p:nvSpPr>
        <p:spPr>
          <a:xfrm>
            <a:off x="5751640" y="3375117"/>
            <a:ext cx="5527592" cy="436873"/>
          </a:xfrm>
          <a:prstGeom prst="rect">
            <a:avLst/>
          </a:prstGeom>
        </p:spPr>
        <p:txBody>
          <a:bodyPr/>
          <a:lstStyle>
            <a:lvl1pPr marL="0" indent="0">
              <a:buNone/>
              <a:defRPr sz="2800">
                <a:solidFill>
                  <a:schemeClr val="bg1">
                    <a:lumMod val="65000"/>
                  </a:schemeClr>
                </a:solidFill>
                <a:latin typeface="Montserrat" panose="00000500000000000000" pitchFamily="2" charset="0"/>
              </a:defRPr>
            </a:lvl1pPr>
            <a:lvl2pPr>
              <a:defRPr>
                <a:solidFill>
                  <a:srgbClr val="333333"/>
                </a:solidFill>
                <a:latin typeface="+mn-lt"/>
              </a:defRPr>
            </a:lvl2pPr>
            <a:lvl3pPr>
              <a:defRPr>
                <a:solidFill>
                  <a:srgbClr val="333333"/>
                </a:solidFill>
                <a:latin typeface="+mn-lt"/>
              </a:defRPr>
            </a:lvl3pPr>
            <a:lvl4pPr>
              <a:defRPr>
                <a:solidFill>
                  <a:srgbClr val="333333"/>
                </a:solidFill>
                <a:latin typeface="+mn-lt"/>
              </a:defRPr>
            </a:lvl4pPr>
            <a:lvl5pPr>
              <a:defRPr>
                <a:solidFill>
                  <a:srgbClr val="333333"/>
                </a:solidFill>
                <a:latin typeface="+mn-lt"/>
              </a:defRPr>
            </a:lvl5pPr>
          </a:lstStyle>
          <a:p>
            <a:pPr lvl="0"/>
            <a:r>
              <a:rPr lang="en-US"/>
              <a:t>Click to add text</a:t>
            </a:r>
          </a:p>
        </p:txBody>
      </p:sp>
      <p:sp>
        <p:nvSpPr>
          <p:cNvPr id="3" name="Text Placeholder 2">
            <a:extLst>
              <a:ext uri="{FF2B5EF4-FFF2-40B4-BE49-F238E27FC236}">
                <a16:creationId xmlns:a16="http://schemas.microsoft.com/office/drawing/2014/main" id="{093977B8-4737-42C4-BA52-918C3084A6B7}"/>
              </a:ext>
            </a:extLst>
          </p:cNvPr>
          <p:cNvSpPr>
            <a:spLocks noGrp="1"/>
          </p:cNvSpPr>
          <p:nvPr>
            <p:ph type="body" sz="quarter" idx="12" hasCustomPrompt="1"/>
          </p:nvPr>
        </p:nvSpPr>
        <p:spPr>
          <a:xfrm>
            <a:off x="491807" y="2492777"/>
            <a:ext cx="3078162" cy="1319213"/>
          </a:xfrm>
          <a:prstGeom prst="rect">
            <a:avLst/>
          </a:prstGeom>
        </p:spPr>
        <p:txBody>
          <a:bodyPr/>
          <a:lstStyle>
            <a:lvl1pPr marL="0" indent="0">
              <a:buNone/>
              <a:defRPr sz="4800">
                <a:solidFill>
                  <a:schemeClr val="bg1"/>
                </a:solidFill>
                <a:latin typeface="Montserrat Black" panose="00000A00000000000000" pitchFamily="2" charset="0"/>
              </a:defRPr>
            </a:lvl1pPr>
          </a:lstStyle>
          <a:p>
            <a:pPr lvl="0"/>
            <a:r>
              <a:rPr lang="en-US"/>
              <a:t>Click to add title</a:t>
            </a:r>
          </a:p>
        </p:txBody>
      </p:sp>
      <p:grpSp>
        <p:nvGrpSpPr>
          <p:cNvPr id="14" name="Graphic 36">
            <a:extLst>
              <a:ext uri="{FF2B5EF4-FFF2-40B4-BE49-F238E27FC236}">
                <a16:creationId xmlns:a16="http://schemas.microsoft.com/office/drawing/2014/main" id="{F7E15734-69C4-403B-ADB4-6E20AB32ABE6}"/>
              </a:ext>
            </a:extLst>
          </p:cNvPr>
          <p:cNvGrpSpPr/>
          <p:nvPr userDrawn="1"/>
        </p:nvGrpSpPr>
        <p:grpSpPr>
          <a:xfrm>
            <a:off x="10771883" y="6340285"/>
            <a:ext cx="1222724" cy="314523"/>
            <a:chOff x="5539739" y="3286125"/>
            <a:chExt cx="1111567" cy="285930"/>
          </a:xfrm>
        </p:grpSpPr>
        <p:sp>
          <p:nvSpPr>
            <p:cNvPr id="15" name="Freeform: Shape 14">
              <a:extLst>
                <a:ext uri="{FF2B5EF4-FFF2-40B4-BE49-F238E27FC236}">
                  <a16:creationId xmlns:a16="http://schemas.microsoft.com/office/drawing/2014/main" id="{8977F1C4-D261-4590-A3E3-523C97F38F1C}"/>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6B3F2412-D007-49A2-8598-AF0939BE1118}"/>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42AB8D3D-C51C-4AE7-A801-9263B52A58B2}"/>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D64139E-750F-44B0-99E3-B8E75AEED98F}"/>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3BA97514-513B-4A5B-8F71-3AD8911F0FA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0" name="Picture 19" descr="A picture containing line, screenshot&#10;&#10;Description automatically generated">
            <a:extLst>
              <a:ext uri="{FF2B5EF4-FFF2-40B4-BE49-F238E27FC236}">
                <a16:creationId xmlns:a16="http://schemas.microsoft.com/office/drawing/2014/main" id="{9CBC872F-A283-4930-83A9-037EFCC74C09}"/>
              </a:ext>
            </a:extLst>
          </p:cNvPr>
          <p:cNvPicPr>
            <a:picLocks noChangeAspect="1"/>
          </p:cNvPicPr>
          <p:nvPr userDrawn="1"/>
        </p:nvPicPr>
        <p:blipFill rotWithShape="1">
          <a:blip r:embed="rId2"/>
          <a:srcRect l="11910" t="26039" r="19178"/>
          <a:stretch/>
        </p:blipFill>
        <p:spPr>
          <a:xfrm rot="10800000" flipH="1">
            <a:off x="0" y="4702860"/>
            <a:ext cx="6858000" cy="2155140"/>
          </a:xfrm>
          <a:prstGeom prst="rect">
            <a:avLst/>
          </a:prstGeom>
        </p:spPr>
      </p:pic>
    </p:spTree>
    <p:extLst>
      <p:ext uri="{BB962C8B-B14F-4D97-AF65-F5344CB8AC3E}">
        <p14:creationId xmlns:p14="http://schemas.microsoft.com/office/powerpoint/2010/main" val="941268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 Dark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81291CF-448C-4D0F-A3CC-9124E1B45F10}"/>
              </a:ext>
            </a:extLst>
          </p:cNvPr>
          <p:cNvSpPr/>
          <p:nvPr userDrawn="1"/>
        </p:nvSpPr>
        <p:spPr>
          <a:xfrm>
            <a:off x="0" y="0"/>
            <a:ext cx="4521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7">
            <a:extLst>
              <a:ext uri="{FF2B5EF4-FFF2-40B4-BE49-F238E27FC236}">
                <a16:creationId xmlns:a16="http://schemas.microsoft.com/office/drawing/2014/main" id="{EC7F9593-2DA2-4C55-9846-0233BC62100A}"/>
              </a:ext>
            </a:extLst>
          </p:cNvPr>
          <p:cNvSpPr>
            <a:spLocks noGrp="1"/>
          </p:cNvSpPr>
          <p:nvPr>
            <p:ph type="pic" sz="quarter" idx="11"/>
          </p:nvPr>
        </p:nvSpPr>
        <p:spPr>
          <a:xfrm>
            <a:off x="627681" y="627681"/>
            <a:ext cx="5339166" cy="5517397"/>
          </a:xfrm>
          <a:prstGeom prst="rect">
            <a:avLst/>
          </a:prstGeom>
          <a:solidFill>
            <a:schemeClr val="bg2"/>
          </a:solidFill>
        </p:spPr>
        <p:txBody>
          <a:bodyPr/>
          <a:lstStyle>
            <a:lvl1pPr marL="0" indent="0" algn="ctr">
              <a:buFontTx/>
              <a:buNone/>
              <a:defRPr sz="1800">
                <a:latin typeface="Montserrat" panose="00000500000000000000" pitchFamily="2" charset="0"/>
              </a:defRPr>
            </a:lvl1pPr>
          </a:lstStyle>
          <a:p>
            <a:r>
              <a:rPr lang="en-US" dirty="0"/>
              <a:t>Click icon to add picture</a:t>
            </a:r>
          </a:p>
        </p:txBody>
      </p:sp>
      <p:sp>
        <p:nvSpPr>
          <p:cNvPr id="7" name="AutoShape 4">
            <a:extLst>
              <a:ext uri="{FF2B5EF4-FFF2-40B4-BE49-F238E27FC236}">
                <a16:creationId xmlns:a16="http://schemas.microsoft.com/office/drawing/2014/main" id="{E05202C8-5A3B-4063-9B75-49A3425B67FC}"/>
              </a:ext>
            </a:extLst>
          </p:cNvPr>
          <p:cNvSpPr/>
          <p:nvPr userDrawn="1"/>
        </p:nvSpPr>
        <p:spPr>
          <a:xfrm rot="5400000" flipV="1">
            <a:off x="4807081" y="3264561"/>
            <a:ext cx="3640448" cy="65555"/>
          </a:xfrm>
          <a:prstGeom prst="rect">
            <a:avLst/>
          </a:prstGeom>
          <a:solidFill>
            <a:schemeClr val="tx1"/>
          </a:solidFill>
        </p:spPr>
      </p:sp>
      <p:sp>
        <p:nvSpPr>
          <p:cNvPr id="8" name="Text Placeholder 18">
            <a:extLst>
              <a:ext uri="{FF2B5EF4-FFF2-40B4-BE49-F238E27FC236}">
                <a16:creationId xmlns:a16="http://schemas.microsoft.com/office/drawing/2014/main" id="{4FD9C412-14FF-4722-ACD0-F998C8194963}"/>
              </a:ext>
            </a:extLst>
          </p:cNvPr>
          <p:cNvSpPr>
            <a:spLocks noGrp="1"/>
          </p:cNvSpPr>
          <p:nvPr>
            <p:ph type="body" sz="quarter" idx="12" hasCustomPrompt="1"/>
          </p:nvPr>
        </p:nvSpPr>
        <p:spPr>
          <a:xfrm>
            <a:off x="6892987" y="1477115"/>
            <a:ext cx="5010150" cy="2838450"/>
          </a:xfrm>
          <a:prstGeom prst="rect">
            <a:avLst/>
          </a:prstGeom>
        </p:spPr>
        <p:txBody>
          <a:bodyPr/>
          <a:lstStyle>
            <a:lvl1pPr marL="0" indent="0">
              <a:buNone/>
              <a:defRPr sz="2400" b="0">
                <a:solidFill>
                  <a:schemeClr val="tx1"/>
                </a:solidFill>
                <a:latin typeface="Montserrat SemiBold" panose="000007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a:t>Add a quote here</a:t>
            </a:r>
          </a:p>
        </p:txBody>
      </p:sp>
      <p:sp>
        <p:nvSpPr>
          <p:cNvPr id="9" name="Text Placeholder 19">
            <a:extLst>
              <a:ext uri="{FF2B5EF4-FFF2-40B4-BE49-F238E27FC236}">
                <a16:creationId xmlns:a16="http://schemas.microsoft.com/office/drawing/2014/main" id="{6F5FF809-A718-473D-9883-35CD8751707F}"/>
              </a:ext>
            </a:extLst>
          </p:cNvPr>
          <p:cNvSpPr>
            <a:spLocks noGrp="1"/>
          </p:cNvSpPr>
          <p:nvPr>
            <p:ph type="body" sz="quarter" idx="14" hasCustomPrompt="1"/>
          </p:nvPr>
        </p:nvSpPr>
        <p:spPr>
          <a:xfrm>
            <a:off x="6892987" y="4407282"/>
            <a:ext cx="3188995" cy="868362"/>
          </a:xfrm>
          <a:prstGeom prst="rect">
            <a:avLst/>
          </a:prstGeom>
        </p:spPr>
        <p:txBody>
          <a:bodyPr/>
          <a:lstStyle>
            <a:lvl1pPr marL="0" indent="0">
              <a:lnSpc>
                <a:spcPct val="100000"/>
              </a:lnSpc>
              <a:buNone/>
              <a:defRPr sz="1800">
                <a:solidFill>
                  <a:schemeClr val="tx1"/>
                </a:solidFill>
                <a:latin typeface="Montserrat Light" panose="00000400000000000000" pitchFamily="2" charset="0"/>
              </a:defRPr>
            </a:lvl1pPr>
          </a:lstStyle>
          <a:p>
            <a:pPr lvl="0"/>
            <a:r>
              <a:rPr lang="en-US"/>
              <a:t>Name, Title</a:t>
            </a:r>
            <a:br>
              <a:rPr lang="en-US"/>
            </a:br>
            <a:r>
              <a:rPr lang="en-US"/>
              <a:t>Organization</a:t>
            </a:r>
          </a:p>
        </p:txBody>
      </p:sp>
      <p:pic>
        <p:nvPicPr>
          <p:cNvPr id="3" name="Graphic 2" descr="Open quotation mark with solid fill">
            <a:extLst>
              <a:ext uri="{FF2B5EF4-FFF2-40B4-BE49-F238E27FC236}">
                <a16:creationId xmlns:a16="http://schemas.microsoft.com/office/drawing/2014/main" id="{7813D6A3-869E-4554-8803-7AB3B88E42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09564" y="261174"/>
            <a:ext cx="1435482" cy="1435482"/>
          </a:xfrm>
          <a:prstGeom prst="rect">
            <a:avLst/>
          </a:prstGeom>
        </p:spPr>
      </p:pic>
      <p:grpSp>
        <p:nvGrpSpPr>
          <p:cNvPr id="10" name="Graphic 36">
            <a:extLst>
              <a:ext uri="{FF2B5EF4-FFF2-40B4-BE49-F238E27FC236}">
                <a16:creationId xmlns:a16="http://schemas.microsoft.com/office/drawing/2014/main" id="{4561376F-BD56-46D4-A70D-776F9D19B1F1}"/>
              </a:ext>
            </a:extLst>
          </p:cNvPr>
          <p:cNvGrpSpPr/>
          <p:nvPr userDrawn="1"/>
        </p:nvGrpSpPr>
        <p:grpSpPr>
          <a:xfrm>
            <a:off x="10771883" y="6340285"/>
            <a:ext cx="1222724" cy="314523"/>
            <a:chOff x="5539739" y="3286125"/>
            <a:chExt cx="1111567" cy="285930"/>
          </a:xfrm>
        </p:grpSpPr>
        <p:sp>
          <p:nvSpPr>
            <p:cNvPr id="12" name="Freeform: Shape 11">
              <a:extLst>
                <a:ext uri="{FF2B5EF4-FFF2-40B4-BE49-F238E27FC236}">
                  <a16:creationId xmlns:a16="http://schemas.microsoft.com/office/drawing/2014/main" id="{A760CCFC-93E7-4AC2-9C10-D800C978563F}"/>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9A6A0142-5C5C-455C-BB0B-C5274C3E8953}"/>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0AD45D30-F684-4FFF-B81D-D5CBF7CB70C4}"/>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A40F5DE9-D40B-47FB-9E28-73126856EFBD}"/>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4167C347-A854-4A04-A943-ED680F4C8252}"/>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281604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 Light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81291CF-448C-4D0F-A3CC-9124E1B45F10}"/>
              </a:ext>
            </a:extLst>
          </p:cNvPr>
          <p:cNvSpPr/>
          <p:nvPr userDrawn="1"/>
        </p:nvSpPr>
        <p:spPr>
          <a:xfrm>
            <a:off x="0" y="0"/>
            <a:ext cx="4521200" cy="6858000"/>
          </a:xfrm>
          <a:prstGeom prst="rect">
            <a:avLst/>
          </a:prstGeom>
          <a:solidFill>
            <a:srgbClr val="2976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7">
            <a:extLst>
              <a:ext uri="{FF2B5EF4-FFF2-40B4-BE49-F238E27FC236}">
                <a16:creationId xmlns:a16="http://schemas.microsoft.com/office/drawing/2014/main" id="{EC7F9593-2DA2-4C55-9846-0233BC62100A}"/>
              </a:ext>
            </a:extLst>
          </p:cNvPr>
          <p:cNvSpPr>
            <a:spLocks noGrp="1"/>
          </p:cNvSpPr>
          <p:nvPr>
            <p:ph type="pic" sz="quarter" idx="11"/>
          </p:nvPr>
        </p:nvSpPr>
        <p:spPr>
          <a:xfrm>
            <a:off x="627681" y="627681"/>
            <a:ext cx="5339166" cy="5517397"/>
          </a:xfrm>
          <a:prstGeom prst="rect">
            <a:avLst/>
          </a:prstGeom>
          <a:solidFill>
            <a:schemeClr val="bg2"/>
          </a:solidFill>
        </p:spPr>
        <p:txBody>
          <a:bodyPr/>
          <a:lstStyle>
            <a:lvl1pPr marL="0" indent="0" algn="ctr">
              <a:buFontTx/>
              <a:buNone/>
              <a:defRPr sz="1800">
                <a:latin typeface="Montserrat" panose="00000500000000000000" pitchFamily="2" charset="0"/>
              </a:defRPr>
            </a:lvl1pPr>
          </a:lstStyle>
          <a:p>
            <a:r>
              <a:rPr lang="en-US" dirty="0"/>
              <a:t>Click icon to add picture</a:t>
            </a:r>
          </a:p>
        </p:txBody>
      </p:sp>
      <p:sp>
        <p:nvSpPr>
          <p:cNvPr id="7" name="AutoShape 4">
            <a:extLst>
              <a:ext uri="{FF2B5EF4-FFF2-40B4-BE49-F238E27FC236}">
                <a16:creationId xmlns:a16="http://schemas.microsoft.com/office/drawing/2014/main" id="{E05202C8-5A3B-4063-9B75-49A3425B67FC}"/>
              </a:ext>
            </a:extLst>
          </p:cNvPr>
          <p:cNvSpPr/>
          <p:nvPr userDrawn="1"/>
        </p:nvSpPr>
        <p:spPr>
          <a:xfrm rot="5400000" flipV="1">
            <a:off x="4807081" y="3264561"/>
            <a:ext cx="3640448" cy="65555"/>
          </a:xfrm>
          <a:prstGeom prst="rect">
            <a:avLst/>
          </a:prstGeom>
          <a:solidFill>
            <a:srgbClr val="2976B5"/>
          </a:solidFill>
        </p:spPr>
      </p:sp>
      <p:sp>
        <p:nvSpPr>
          <p:cNvPr id="8" name="Text Placeholder 18">
            <a:extLst>
              <a:ext uri="{FF2B5EF4-FFF2-40B4-BE49-F238E27FC236}">
                <a16:creationId xmlns:a16="http://schemas.microsoft.com/office/drawing/2014/main" id="{4FD9C412-14FF-4722-ACD0-F998C8194963}"/>
              </a:ext>
            </a:extLst>
          </p:cNvPr>
          <p:cNvSpPr>
            <a:spLocks noGrp="1"/>
          </p:cNvSpPr>
          <p:nvPr>
            <p:ph type="body" sz="quarter" idx="12" hasCustomPrompt="1"/>
          </p:nvPr>
        </p:nvSpPr>
        <p:spPr>
          <a:xfrm>
            <a:off x="6892987" y="1477115"/>
            <a:ext cx="5010150" cy="2838450"/>
          </a:xfrm>
          <a:prstGeom prst="rect">
            <a:avLst/>
          </a:prstGeom>
        </p:spPr>
        <p:txBody>
          <a:bodyPr/>
          <a:lstStyle>
            <a:lvl1pPr marL="0" indent="0">
              <a:buNone/>
              <a:defRPr sz="2400" b="0">
                <a:solidFill>
                  <a:schemeClr val="tx1"/>
                </a:solidFill>
                <a:latin typeface="Montserrat SemiBold" panose="000007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a:t>Add a quote here</a:t>
            </a:r>
          </a:p>
        </p:txBody>
      </p:sp>
      <p:sp>
        <p:nvSpPr>
          <p:cNvPr id="9" name="Text Placeholder 19">
            <a:extLst>
              <a:ext uri="{FF2B5EF4-FFF2-40B4-BE49-F238E27FC236}">
                <a16:creationId xmlns:a16="http://schemas.microsoft.com/office/drawing/2014/main" id="{6F5FF809-A718-473D-9883-35CD8751707F}"/>
              </a:ext>
            </a:extLst>
          </p:cNvPr>
          <p:cNvSpPr>
            <a:spLocks noGrp="1"/>
          </p:cNvSpPr>
          <p:nvPr>
            <p:ph type="body" sz="quarter" idx="14" hasCustomPrompt="1"/>
          </p:nvPr>
        </p:nvSpPr>
        <p:spPr>
          <a:xfrm>
            <a:off x="6892987" y="4407282"/>
            <a:ext cx="3188995" cy="868362"/>
          </a:xfrm>
          <a:prstGeom prst="rect">
            <a:avLst/>
          </a:prstGeom>
        </p:spPr>
        <p:txBody>
          <a:bodyPr/>
          <a:lstStyle>
            <a:lvl1pPr marL="0" indent="0">
              <a:lnSpc>
                <a:spcPct val="100000"/>
              </a:lnSpc>
              <a:buNone/>
              <a:defRPr sz="1800">
                <a:solidFill>
                  <a:schemeClr val="tx1"/>
                </a:solidFill>
                <a:latin typeface="Montserrat Light" panose="00000400000000000000" pitchFamily="2" charset="0"/>
              </a:defRPr>
            </a:lvl1pPr>
          </a:lstStyle>
          <a:p>
            <a:pPr lvl="0"/>
            <a:r>
              <a:rPr lang="en-US"/>
              <a:t>Name, Title</a:t>
            </a:r>
            <a:br>
              <a:rPr lang="en-US"/>
            </a:br>
            <a:r>
              <a:rPr lang="en-US"/>
              <a:t>Organization</a:t>
            </a:r>
          </a:p>
        </p:txBody>
      </p:sp>
      <p:pic>
        <p:nvPicPr>
          <p:cNvPr id="3" name="Graphic 2" descr="Open quotation mark with solid fill">
            <a:extLst>
              <a:ext uri="{FF2B5EF4-FFF2-40B4-BE49-F238E27FC236}">
                <a16:creationId xmlns:a16="http://schemas.microsoft.com/office/drawing/2014/main" id="{7813D6A3-869E-4554-8803-7AB3B88E42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09564" y="261174"/>
            <a:ext cx="1435482" cy="1435482"/>
          </a:xfrm>
          <a:prstGeom prst="rect">
            <a:avLst/>
          </a:prstGeom>
        </p:spPr>
      </p:pic>
      <p:grpSp>
        <p:nvGrpSpPr>
          <p:cNvPr id="10" name="Graphic 36">
            <a:extLst>
              <a:ext uri="{FF2B5EF4-FFF2-40B4-BE49-F238E27FC236}">
                <a16:creationId xmlns:a16="http://schemas.microsoft.com/office/drawing/2014/main" id="{147B5957-34A8-4C8A-B44A-DD45841F599E}"/>
              </a:ext>
            </a:extLst>
          </p:cNvPr>
          <p:cNvGrpSpPr/>
          <p:nvPr userDrawn="1"/>
        </p:nvGrpSpPr>
        <p:grpSpPr>
          <a:xfrm>
            <a:off x="10771883" y="6340285"/>
            <a:ext cx="1222724" cy="314523"/>
            <a:chOff x="5539739" y="3286125"/>
            <a:chExt cx="1111567" cy="285930"/>
          </a:xfrm>
        </p:grpSpPr>
        <p:sp>
          <p:nvSpPr>
            <p:cNvPr id="12" name="Freeform: Shape 11">
              <a:extLst>
                <a:ext uri="{FF2B5EF4-FFF2-40B4-BE49-F238E27FC236}">
                  <a16:creationId xmlns:a16="http://schemas.microsoft.com/office/drawing/2014/main" id="{350795AA-C024-4E7E-AFB8-95EC2506037A}"/>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F0EE838A-991C-4555-ABEB-B86AC402FCE3}"/>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035B5B2C-C3ED-4E58-9B97-7CF1503CA596}"/>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161F62EF-0190-469B-B33C-D69357EA031A}"/>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69AC2A12-FD56-407F-AE8D-59CB902B5D63}"/>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421651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81291CF-448C-4D0F-A3CC-9124E1B45F10}"/>
              </a:ext>
            </a:extLst>
          </p:cNvPr>
          <p:cNvSpPr/>
          <p:nvPr userDrawn="1"/>
        </p:nvSpPr>
        <p:spPr>
          <a:xfrm>
            <a:off x="0" y="0"/>
            <a:ext cx="4521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7">
            <a:extLst>
              <a:ext uri="{FF2B5EF4-FFF2-40B4-BE49-F238E27FC236}">
                <a16:creationId xmlns:a16="http://schemas.microsoft.com/office/drawing/2014/main" id="{EC7F9593-2DA2-4C55-9846-0233BC62100A}"/>
              </a:ext>
            </a:extLst>
          </p:cNvPr>
          <p:cNvSpPr>
            <a:spLocks noGrp="1"/>
          </p:cNvSpPr>
          <p:nvPr>
            <p:ph type="pic" sz="quarter" idx="11"/>
          </p:nvPr>
        </p:nvSpPr>
        <p:spPr>
          <a:xfrm>
            <a:off x="627681" y="627681"/>
            <a:ext cx="5339166" cy="5517397"/>
          </a:xfrm>
          <a:prstGeom prst="rect">
            <a:avLst/>
          </a:prstGeom>
          <a:solidFill>
            <a:schemeClr val="bg2"/>
          </a:solidFill>
        </p:spPr>
        <p:txBody>
          <a:bodyPr/>
          <a:lstStyle>
            <a:lvl1pPr marL="0" indent="0" algn="ctr">
              <a:buFontTx/>
              <a:buNone/>
              <a:defRPr sz="1800">
                <a:latin typeface="Montserrat" panose="00000500000000000000" pitchFamily="2" charset="0"/>
              </a:defRPr>
            </a:lvl1pPr>
          </a:lstStyle>
          <a:p>
            <a:r>
              <a:rPr lang="en-US" dirty="0"/>
              <a:t>Click icon to add picture</a:t>
            </a:r>
          </a:p>
        </p:txBody>
      </p:sp>
      <p:sp>
        <p:nvSpPr>
          <p:cNvPr id="7" name="AutoShape 4">
            <a:extLst>
              <a:ext uri="{FF2B5EF4-FFF2-40B4-BE49-F238E27FC236}">
                <a16:creationId xmlns:a16="http://schemas.microsoft.com/office/drawing/2014/main" id="{E05202C8-5A3B-4063-9B75-49A3425B67FC}"/>
              </a:ext>
            </a:extLst>
          </p:cNvPr>
          <p:cNvSpPr/>
          <p:nvPr userDrawn="1"/>
        </p:nvSpPr>
        <p:spPr>
          <a:xfrm rot="5400000" flipV="1">
            <a:off x="4807081" y="3264561"/>
            <a:ext cx="3640448" cy="65555"/>
          </a:xfrm>
          <a:prstGeom prst="rect">
            <a:avLst/>
          </a:prstGeom>
          <a:solidFill>
            <a:schemeClr val="accent2"/>
          </a:solidFill>
        </p:spPr>
      </p:sp>
      <p:sp>
        <p:nvSpPr>
          <p:cNvPr id="8" name="Text Placeholder 18">
            <a:extLst>
              <a:ext uri="{FF2B5EF4-FFF2-40B4-BE49-F238E27FC236}">
                <a16:creationId xmlns:a16="http://schemas.microsoft.com/office/drawing/2014/main" id="{4FD9C412-14FF-4722-ACD0-F998C8194963}"/>
              </a:ext>
            </a:extLst>
          </p:cNvPr>
          <p:cNvSpPr>
            <a:spLocks noGrp="1"/>
          </p:cNvSpPr>
          <p:nvPr>
            <p:ph type="body" sz="quarter" idx="12" hasCustomPrompt="1"/>
          </p:nvPr>
        </p:nvSpPr>
        <p:spPr>
          <a:xfrm>
            <a:off x="6892987" y="1477115"/>
            <a:ext cx="5010150" cy="2838450"/>
          </a:xfrm>
          <a:prstGeom prst="rect">
            <a:avLst/>
          </a:prstGeom>
        </p:spPr>
        <p:txBody>
          <a:bodyPr/>
          <a:lstStyle>
            <a:lvl1pPr marL="0" indent="0">
              <a:buNone/>
              <a:defRPr sz="2400" b="0">
                <a:solidFill>
                  <a:schemeClr val="tx1"/>
                </a:solidFill>
                <a:latin typeface="Montserrat SemiBold" panose="000007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a:t>Add a quote here</a:t>
            </a:r>
          </a:p>
        </p:txBody>
      </p:sp>
      <p:sp>
        <p:nvSpPr>
          <p:cNvPr id="9" name="Text Placeholder 19">
            <a:extLst>
              <a:ext uri="{FF2B5EF4-FFF2-40B4-BE49-F238E27FC236}">
                <a16:creationId xmlns:a16="http://schemas.microsoft.com/office/drawing/2014/main" id="{6F5FF809-A718-473D-9883-35CD8751707F}"/>
              </a:ext>
            </a:extLst>
          </p:cNvPr>
          <p:cNvSpPr>
            <a:spLocks noGrp="1"/>
          </p:cNvSpPr>
          <p:nvPr>
            <p:ph type="body" sz="quarter" idx="14" hasCustomPrompt="1"/>
          </p:nvPr>
        </p:nvSpPr>
        <p:spPr>
          <a:xfrm>
            <a:off x="6892987" y="4407282"/>
            <a:ext cx="3188995" cy="868362"/>
          </a:xfrm>
          <a:prstGeom prst="rect">
            <a:avLst/>
          </a:prstGeom>
        </p:spPr>
        <p:txBody>
          <a:bodyPr/>
          <a:lstStyle>
            <a:lvl1pPr marL="0" indent="0">
              <a:lnSpc>
                <a:spcPct val="100000"/>
              </a:lnSpc>
              <a:buNone/>
              <a:defRPr sz="1800">
                <a:solidFill>
                  <a:schemeClr val="tx1"/>
                </a:solidFill>
                <a:latin typeface="Montserrat Light" panose="00000400000000000000" pitchFamily="2" charset="0"/>
              </a:defRPr>
            </a:lvl1pPr>
          </a:lstStyle>
          <a:p>
            <a:pPr lvl="0"/>
            <a:r>
              <a:rPr lang="en-US"/>
              <a:t>Name, Title</a:t>
            </a:r>
            <a:br>
              <a:rPr lang="en-US"/>
            </a:br>
            <a:r>
              <a:rPr lang="en-US"/>
              <a:t>Organization</a:t>
            </a:r>
          </a:p>
        </p:txBody>
      </p:sp>
      <p:pic>
        <p:nvPicPr>
          <p:cNvPr id="3" name="Graphic 2" descr="Open quotation mark with solid fill">
            <a:extLst>
              <a:ext uri="{FF2B5EF4-FFF2-40B4-BE49-F238E27FC236}">
                <a16:creationId xmlns:a16="http://schemas.microsoft.com/office/drawing/2014/main" id="{7813D6A3-869E-4554-8803-7AB3B88E42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09564" y="261174"/>
            <a:ext cx="1435482" cy="1435482"/>
          </a:xfrm>
          <a:prstGeom prst="rect">
            <a:avLst/>
          </a:prstGeom>
        </p:spPr>
      </p:pic>
      <p:grpSp>
        <p:nvGrpSpPr>
          <p:cNvPr id="10" name="Graphic 36">
            <a:extLst>
              <a:ext uri="{FF2B5EF4-FFF2-40B4-BE49-F238E27FC236}">
                <a16:creationId xmlns:a16="http://schemas.microsoft.com/office/drawing/2014/main" id="{147B5957-34A8-4C8A-B44A-DD45841F599E}"/>
              </a:ext>
            </a:extLst>
          </p:cNvPr>
          <p:cNvGrpSpPr/>
          <p:nvPr userDrawn="1"/>
        </p:nvGrpSpPr>
        <p:grpSpPr>
          <a:xfrm>
            <a:off x="10771883" y="6340285"/>
            <a:ext cx="1222724" cy="314523"/>
            <a:chOff x="5539739" y="3286125"/>
            <a:chExt cx="1111567" cy="285930"/>
          </a:xfrm>
        </p:grpSpPr>
        <p:sp>
          <p:nvSpPr>
            <p:cNvPr id="12" name="Freeform: Shape 11">
              <a:extLst>
                <a:ext uri="{FF2B5EF4-FFF2-40B4-BE49-F238E27FC236}">
                  <a16:creationId xmlns:a16="http://schemas.microsoft.com/office/drawing/2014/main" id="{350795AA-C024-4E7E-AFB8-95EC2506037A}"/>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F0EE838A-991C-4555-ABEB-B86AC402FCE3}"/>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035B5B2C-C3ED-4E58-9B97-7CF1503CA596}"/>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161F62EF-0190-469B-B33C-D69357EA031A}"/>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69AC2A12-FD56-407F-AE8D-59CB902B5D63}"/>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5835836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 Purpl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81291CF-448C-4D0F-A3CC-9124E1B45F10}"/>
              </a:ext>
            </a:extLst>
          </p:cNvPr>
          <p:cNvSpPr/>
          <p:nvPr userDrawn="1"/>
        </p:nvSpPr>
        <p:spPr>
          <a:xfrm>
            <a:off x="0" y="0"/>
            <a:ext cx="45212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7">
            <a:extLst>
              <a:ext uri="{FF2B5EF4-FFF2-40B4-BE49-F238E27FC236}">
                <a16:creationId xmlns:a16="http://schemas.microsoft.com/office/drawing/2014/main" id="{EC7F9593-2DA2-4C55-9846-0233BC62100A}"/>
              </a:ext>
            </a:extLst>
          </p:cNvPr>
          <p:cNvSpPr>
            <a:spLocks noGrp="1"/>
          </p:cNvSpPr>
          <p:nvPr>
            <p:ph type="pic" sz="quarter" idx="11"/>
          </p:nvPr>
        </p:nvSpPr>
        <p:spPr>
          <a:xfrm>
            <a:off x="627681" y="627681"/>
            <a:ext cx="5339166" cy="5517397"/>
          </a:xfrm>
          <a:prstGeom prst="rect">
            <a:avLst/>
          </a:prstGeom>
          <a:solidFill>
            <a:schemeClr val="bg2"/>
          </a:solidFill>
        </p:spPr>
        <p:txBody>
          <a:bodyPr/>
          <a:lstStyle>
            <a:lvl1pPr marL="0" indent="0" algn="ctr">
              <a:buFontTx/>
              <a:buNone/>
              <a:defRPr sz="1800">
                <a:latin typeface="Montserrat" panose="00000500000000000000" pitchFamily="2" charset="0"/>
              </a:defRPr>
            </a:lvl1pPr>
          </a:lstStyle>
          <a:p>
            <a:r>
              <a:rPr lang="en-US" dirty="0"/>
              <a:t>Click icon to add picture</a:t>
            </a:r>
          </a:p>
        </p:txBody>
      </p:sp>
      <p:sp>
        <p:nvSpPr>
          <p:cNvPr id="7" name="AutoShape 4">
            <a:extLst>
              <a:ext uri="{FF2B5EF4-FFF2-40B4-BE49-F238E27FC236}">
                <a16:creationId xmlns:a16="http://schemas.microsoft.com/office/drawing/2014/main" id="{E05202C8-5A3B-4063-9B75-49A3425B67FC}"/>
              </a:ext>
            </a:extLst>
          </p:cNvPr>
          <p:cNvSpPr/>
          <p:nvPr userDrawn="1"/>
        </p:nvSpPr>
        <p:spPr>
          <a:xfrm rot="5400000" flipV="1">
            <a:off x="4807081" y="3264561"/>
            <a:ext cx="3640448" cy="65555"/>
          </a:xfrm>
          <a:prstGeom prst="rect">
            <a:avLst/>
          </a:prstGeom>
          <a:solidFill>
            <a:schemeClr val="accent5"/>
          </a:solidFill>
        </p:spPr>
      </p:sp>
      <p:sp>
        <p:nvSpPr>
          <p:cNvPr id="8" name="Text Placeholder 18">
            <a:extLst>
              <a:ext uri="{FF2B5EF4-FFF2-40B4-BE49-F238E27FC236}">
                <a16:creationId xmlns:a16="http://schemas.microsoft.com/office/drawing/2014/main" id="{4FD9C412-14FF-4722-ACD0-F998C8194963}"/>
              </a:ext>
            </a:extLst>
          </p:cNvPr>
          <p:cNvSpPr>
            <a:spLocks noGrp="1"/>
          </p:cNvSpPr>
          <p:nvPr>
            <p:ph type="body" sz="quarter" idx="12" hasCustomPrompt="1"/>
          </p:nvPr>
        </p:nvSpPr>
        <p:spPr>
          <a:xfrm>
            <a:off x="6892987" y="1477115"/>
            <a:ext cx="5010150" cy="2838450"/>
          </a:xfrm>
          <a:prstGeom prst="rect">
            <a:avLst/>
          </a:prstGeom>
        </p:spPr>
        <p:txBody>
          <a:bodyPr/>
          <a:lstStyle>
            <a:lvl1pPr marL="0" indent="0">
              <a:buNone/>
              <a:defRPr sz="2400" b="0">
                <a:solidFill>
                  <a:schemeClr val="tx1"/>
                </a:solidFill>
                <a:latin typeface="Montserrat SemiBold" panose="000007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a:t>Add a quote here</a:t>
            </a:r>
          </a:p>
        </p:txBody>
      </p:sp>
      <p:sp>
        <p:nvSpPr>
          <p:cNvPr id="9" name="Text Placeholder 19">
            <a:extLst>
              <a:ext uri="{FF2B5EF4-FFF2-40B4-BE49-F238E27FC236}">
                <a16:creationId xmlns:a16="http://schemas.microsoft.com/office/drawing/2014/main" id="{6F5FF809-A718-473D-9883-35CD8751707F}"/>
              </a:ext>
            </a:extLst>
          </p:cNvPr>
          <p:cNvSpPr>
            <a:spLocks noGrp="1"/>
          </p:cNvSpPr>
          <p:nvPr>
            <p:ph type="body" sz="quarter" idx="14" hasCustomPrompt="1"/>
          </p:nvPr>
        </p:nvSpPr>
        <p:spPr>
          <a:xfrm>
            <a:off x="6892987" y="4407282"/>
            <a:ext cx="3188995" cy="868362"/>
          </a:xfrm>
          <a:prstGeom prst="rect">
            <a:avLst/>
          </a:prstGeom>
        </p:spPr>
        <p:txBody>
          <a:bodyPr/>
          <a:lstStyle>
            <a:lvl1pPr marL="0" indent="0">
              <a:lnSpc>
                <a:spcPct val="100000"/>
              </a:lnSpc>
              <a:buNone/>
              <a:defRPr sz="1800">
                <a:solidFill>
                  <a:schemeClr val="tx1"/>
                </a:solidFill>
                <a:latin typeface="Montserrat Light" panose="00000400000000000000" pitchFamily="2" charset="0"/>
              </a:defRPr>
            </a:lvl1pPr>
          </a:lstStyle>
          <a:p>
            <a:pPr lvl="0"/>
            <a:r>
              <a:rPr lang="en-US"/>
              <a:t>Name, Title</a:t>
            </a:r>
            <a:br>
              <a:rPr lang="en-US"/>
            </a:br>
            <a:r>
              <a:rPr lang="en-US"/>
              <a:t>Organization</a:t>
            </a:r>
          </a:p>
        </p:txBody>
      </p:sp>
      <p:pic>
        <p:nvPicPr>
          <p:cNvPr id="3" name="Graphic 2" descr="Open quotation mark with solid fill">
            <a:extLst>
              <a:ext uri="{FF2B5EF4-FFF2-40B4-BE49-F238E27FC236}">
                <a16:creationId xmlns:a16="http://schemas.microsoft.com/office/drawing/2014/main" id="{7813D6A3-869E-4554-8803-7AB3B88E42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09564" y="261174"/>
            <a:ext cx="1435482" cy="1435482"/>
          </a:xfrm>
          <a:prstGeom prst="rect">
            <a:avLst/>
          </a:prstGeom>
        </p:spPr>
      </p:pic>
      <p:grpSp>
        <p:nvGrpSpPr>
          <p:cNvPr id="10" name="Graphic 36">
            <a:extLst>
              <a:ext uri="{FF2B5EF4-FFF2-40B4-BE49-F238E27FC236}">
                <a16:creationId xmlns:a16="http://schemas.microsoft.com/office/drawing/2014/main" id="{147B5957-34A8-4C8A-B44A-DD45841F599E}"/>
              </a:ext>
            </a:extLst>
          </p:cNvPr>
          <p:cNvGrpSpPr/>
          <p:nvPr userDrawn="1"/>
        </p:nvGrpSpPr>
        <p:grpSpPr>
          <a:xfrm>
            <a:off x="10771883" y="6340285"/>
            <a:ext cx="1222724" cy="314523"/>
            <a:chOff x="5539739" y="3286125"/>
            <a:chExt cx="1111567" cy="285930"/>
          </a:xfrm>
        </p:grpSpPr>
        <p:sp>
          <p:nvSpPr>
            <p:cNvPr id="12" name="Freeform: Shape 11">
              <a:extLst>
                <a:ext uri="{FF2B5EF4-FFF2-40B4-BE49-F238E27FC236}">
                  <a16:creationId xmlns:a16="http://schemas.microsoft.com/office/drawing/2014/main" id="{350795AA-C024-4E7E-AFB8-95EC2506037A}"/>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F0EE838A-991C-4555-ABEB-B86AC402FCE3}"/>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035B5B2C-C3ED-4E58-9B97-7CF1503CA596}"/>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161F62EF-0190-469B-B33C-D69357EA031A}"/>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69AC2A12-FD56-407F-AE8D-59CB902B5D63}"/>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8227928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 Oran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81291CF-448C-4D0F-A3CC-9124E1B45F10}"/>
              </a:ext>
            </a:extLst>
          </p:cNvPr>
          <p:cNvSpPr/>
          <p:nvPr userDrawn="1"/>
        </p:nvSpPr>
        <p:spPr>
          <a:xfrm>
            <a:off x="0" y="0"/>
            <a:ext cx="45212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7">
            <a:extLst>
              <a:ext uri="{FF2B5EF4-FFF2-40B4-BE49-F238E27FC236}">
                <a16:creationId xmlns:a16="http://schemas.microsoft.com/office/drawing/2014/main" id="{EC7F9593-2DA2-4C55-9846-0233BC62100A}"/>
              </a:ext>
            </a:extLst>
          </p:cNvPr>
          <p:cNvSpPr>
            <a:spLocks noGrp="1"/>
          </p:cNvSpPr>
          <p:nvPr>
            <p:ph type="pic" sz="quarter" idx="11"/>
          </p:nvPr>
        </p:nvSpPr>
        <p:spPr>
          <a:xfrm>
            <a:off x="627681" y="627681"/>
            <a:ext cx="5339166" cy="5517397"/>
          </a:xfrm>
          <a:prstGeom prst="rect">
            <a:avLst/>
          </a:prstGeom>
          <a:solidFill>
            <a:schemeClr val="bg2"/>
          </a:solidFill>
        </p:spPr>
        <p:txBody>
          <a:bodyPr/>
          <a:lstStyle>
            <a:lvl1pPr marL="0" indent="0" algn="ctr">
              <a:buFontTx/>
              <a:buNone/>
              <a:defRPr sz="1800">
                <a:latin typeface="Montserrat" panose="00000500000000000000" pitchFamily="2" charset="0"/>
              </a:defRPr>
            </a:lvl1pPr>
          </a:lstStyle>
          <a:p>
            <a:r>
              <a:rPr lang="en-US" dirty="0"/>
              <a:t>Click icon to add picture</a:t>
            </a:r>
          </a:p>
        </p:txBody>
      </p:sp>
      <p:sp>
        <p:nvSpPr>
          <p:cNvPr id="7" name="AutoShape 4">
            <a:extLst>
              <a:ext uri="{FF2B5EF4-FFF2-40B4-BE49-F238E27FC236}">
                <a16:creationId xmlns:a16="http://schemas.microsoft.com/office/drawing/2014/main" id="{E05202C8-5A3B-4063-9B75-49A3425B67FC}"/>
              </a:ext>
            </a:extLst>
          </p:cNvPr>
          <p:cNvSpPr/>
          <p:nvPr userDrawn="1"/>
        </p:nvSpPr>
        <p:spPr>
          <a:xfrm rot="5400000" flipV="1">
            <a:off x="4807081" y="3264561"/>
            <a:ext cx="3640448" cy="65555"/>
          </a:xfrm>
          <a:prstGeom prst="rect">
            <a:avLst/>
          </a:prstGeom>
          <a:solidFill>
            <a:schemeClr val="accent4"/>
          </a:solidFill>
        </p:spPr>
      </p:sp>
      <p:sp>
        <p:nvSpPr>
          <p:cNvPr id="8" name="Text Placeholder 18">
            <a:extLst>
              <a:ext uri="{FF2B5EF4-FFF2-40B4-BE49-F238E27FC236}">
                <a16:creationId xmlns:a16="http://schemas.microsoft.com/office/drawing/2014/main" id="{4FD9C412-14FF-4722-ACD0-F998C8194963}"/>
              </a:ext>
            </a:extLst>
          </p:cNvPr>
          <p:cNvSpPr>
            <a:spLocks noGrp="1"/>
          </p:cNvSpPr>
          <p:nvPr>
            <p:ph type="body" sz="quarter" idx="12" hasCustomPrompt="1"/>
          </p:nvPr>
        </p:nvSpPr>
        <p:spPr>
          <a:xfrm>
            <a:off x="6892987" y="1477115"/>
            <a:ext cx="5010150" cy="2838450"/>
          </a:xfrm>
          <a:prstGeom prst="rect">
            <a:avLst/>
          </a:prstGeom>
        </p:spPr>
        <p:txBody>
          <a:bodyPr/>
          <a:lstStyle>
            <a:lvl1pPr marL="0" indent="0">
              <a:buNone/>
              <a:defRPr sz="2400" b="0">
                <a:solidFill>
                  <a:schemeClr val="tx1"/>
                </a:solidFill>
                <a:latin typeface="Montserrat SemiBold" panose="000007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a:t>Add a quote here</a:t>
            </a:r>
          </a:p>
        </p:txBody>
      </p:sp>
      <p:sp>
        <p:nvSpPr>
          <p:cNvPr id="9" name="Text Placeholder 19">
            <a:extLst>
              <a:ext uri="{FF2B5EF4-FFF2-40B4-BE49-F238E27FC236}">
                <a16:creationId xmlns:a16="http://schemas.microsoft.com/office/drawing/2014/main" id="{6F5FF809-A718-473D-9883-35CD8751707F}"/>
              </a:ext>
            </a:extLst>
          </p:cNvPr>
          <p:cNvSpPr>
            <a:spLocks noGrp="1"/>
          </p:cNvSpPr>
          <p:nvPr>
            <p:ph type="body" sz="quarter" idx="14" hasCustomPrompt="1"/>
          </p:nvPr>
        </p:nvSpPr>
        <p:spPr>
          <a:xfrm>
            <a:off x="6892987" y="4407282"/>
            <a:ext cx="3188995" cy="868362"/>
          </a:xfrm>
          <a:prstGeom prst="rect">
            <a:avLst/>
          </a:prstGeom>
        </p:spPr>
        <p:txBody>
          <a:bodyPr/>
          <a:lstStyle>
            <a:lvl1pPr marL="0" indent="0">
              <a:lnSpc>
                <a:spcPct val="100000"/>
              </a:lnSpc>
              <a:buNone/>
              <a:defRPr sz="1800">
                <a:solidFill>
                  <a:schemeClr val="tx1"/>
                </a:solidFill>
                <a:latin typeface="Montserrat Light" panose="00000400000000000000" pitchFamily="2" charset="0"/>
              </a:defRPr>
            </a:lvl1pPr>
          </a:lstStyle>
          <a:p>
            <a:pPr lvl="0"/>
            <a:r>
              <a:rPr lang="en-US"/>
              <a:t>Name, Title</a:t>
            </a:r>
            <a:br>
              <a:rPr lang="en-US"/>
            </a:br>
            <a:r>
              <a:rPr lang="en-US"/>
              <a:t>Organization</a:t>
            </a:r>
          </a:p>
        </p:txBody>
      </p:sp>
      <p:pic>
        <p:nvPicPr>
          <p:cNvPr id="3" name="Graphic 2" descr="Open quotation mark with solid fill">
            <a:extLst>
              <a:ext uri="{FF2B5EF4-FFF2-40B4-BE49-F238E27FC236}">
                <a16:creationId xmlns:a16="http://schemas.microsoft.com/office/drawing/2014/main" id="{7813D6A3-869E-4554-8803-7AB3B88E42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09564" y="261174"/>
            <a:ext cx="1435482" cy="1435482"/>
          </a:xfrm>
          <a:prstGeom prst="rect">
            <a:avLst/>
          </a:prstGeom>
        </p:spPr>
      </p:pic>
      <p:grpSp>
        <p:nvGrpSpPr>
          <p:cNvPr id="10" name="Graphic 36">
            <a:extLst>
              <a:ext uri="{FF2B5EF4-FFF2-40B4-BE49-F238E27FC236}">
                <a16:creationId xmlns:a16="http://schemas.microsoft.com/office/drawing/2014/main" id="{147B5957-34A8-4C8A-B44A-DD45841F599E}"/>
              </a:ext>
            </a:extLst>
          </p:cNvPr>
          <p:cNvGrpSpPr/>
          <p:nvPr userDrawn="1"/>
        </p:nvGrpSpPr>
        <p:grpSpPr>
          <a:xfrm>
            <a:off x="10771883" y="6340285"/>
            <a:ext cx="1222724" cy="314523"/>
            <a:chOff x="5539739" y="3286125"/>
            <a:chExt cx="1111567" cy="285930"/>
          </a:xfrm>
        </p:grpSpPr>
        <p:sp>
          <p:nvSpPr>
            <p:cNvPr id="12" name="Freeform: Shape 11">
              <a:extLst>
                <a:ext uri="{FF2B5EF4-FFF2-40B4-BE49-F238E27FC236}">
                  <a16:creationId xmlns:a16="http://schemas.microsoft.com/office/drawing/2014/main" id="{350795AA-C024-4E7E-AFB8-95EC2506037A}"/>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F0EE838A-991C-4555-ABEB-B86AC402FCE3}"/>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035B5B2C-C3ED-4E58-9B97-7CF1503CA596}"/>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161F62EF-0190-469B-B33C-D69357EA031A}"/>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69AC2A12-FD56-407F-AE8D-59CB902B5D63}"/>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6671621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 Yellow">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81291CF-448C-4D0F-A3CC-9124E1B45F10}"/>
              </a:ext>
            </a:extLst>
          </p:cNvPr>
          <p:cNvSpPr/>
          <p:nvPr userDrawn="1"/>
        </p:nvSpPr>
        <p:spPr>
          <a:xfrm>
            <a:off x="0" y="0"/>
            <a:ext cx="45212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7">
            <a:extLst>
              <a:ext uri="{FF2B5EF4-FFF2-40B4-BE49-F238E27FC236}">
                <a16:creationId xmlns:a16="http://schemas.microsoft.com/office/drawing/2014/main" id="{EC7F9593-2DA2-4C55-9846-0233BC62100A}"/>
              </a:ext>
            </a:extLst>
          </p:cNvPr>
          <p:cNvSpPr>
            <a:spLocks noGrp="1"/>
          </p:cNvSpPr>
          <p:nvPr>
            <p:ph type="pic" sz="quarter" idx="11"/>
          </p:nvPr>
        </p:nvSpPr>
        <p:spPr>
          <a:xfrm>
            <a:off x="627681" y="627681"/>
            <a:ext cx="5339166" cy="5517397"/>
          </a:xfrm>
          <a:prstGeom prst="rect">
            <a:avLst/>
          </a:prstGeom>
          <a:solidFill>
            <a:schemeClr val="bg2"/>
          </a:solidFill>
        </p:spPr>
        <p:txBody>
          <a:bodyPr/>
          <a:lstStyle>
            <a:lvl1pPr marL="0" indent="0" algn="ctr">
              <a:buFontTx/>
              <a:buNone/>
              <a:defRPr sz="1800">
                <a:latin typeface="Montserrat" panose="00000500000000000000" pitchFamily="2" charset="0"/>
              </a:defRPr>
            </a:lvl1pPr>
          </a:lstStyle>
          <a:p>
            <a:r>
              <a:rPr lang="en-US" dirty="0"/>
              <a:t>Click icon to add picture</a:t>
            </a:r>
          </a:p>
        </p:txBody>
      </p:sp>
      <p:sp>
        <p:nvSpPr>
          <p:cNvPr id="7" name="AutoShape 4">
            <a:extLst>
              <a:ext uri="{FF2B5EF4-FFF2-40B4-BE49-F238E27FC236}">
                <a16:creationId xmlns:a16="http://schemas.microsoft.com/office/drawing/2014/main" id="{E05202C8-5A3B-4063-9B75-49A3425B67FC}"/>
              </a:ext>
            </a:extLst>
          </p:cNvPr>
          <p:cNvSpPr/>
          <p:nvPr userDrawn="1"/>
        </p:nvSpPr>
        <p:spPr>
          <a:xfrm rot="5400000" flipV="1">
            <a:off x="4807081" y="3264561"/>
            <a:ext cx="3640448" cy="65555"/>
          </a:xfrm>
          <a:prstGeom prst="rect">
            <a:avLst/>
          </a:prstGeom>
          <a:solidFill>
            <a:schemeClr val="accent6"/>
          </a:solidFill>
        </p:spPr>
      </p:sp>
      <p:sp>
        <p:nvSpPr>
          <p:cNvPr id="8" name="Text Placeholder 18">
            <a:extLst>
              <a:ext uri="{FF2B5EF4-FFF2-40B4-BE49-F238E27FC236}">
                <a16:creationId xmlns:a16="http://schemas.microsoft.com/office/drawing/2014/main" id="{4FD9C412-14FF-4722-ACD0-F998C8194963}"/>
              </a:ext>
            </a:extLst>
          </p:cNvPr>
          <p:cNvSpPr>
            <a:spLocks noGrp="1"/>
          </p:cNvSpPr>
          <p:nvPr>
            <p:ph type="body" sz="quarter" idx="12" hasCustomPrompt="1"/>
          </p:nvPr>
        </p:nvSpPr>
        <p:spPr>
          <a:xfrm>
            <a:off x="6892987" y="1477115"/>
            <a:ext cx="5010150" cy="2838450"/>
          </a:xfrm>
          <a:prstGeom prst="rect">
            <a:avLst/>
          </a:prstGeom>
        </p:spPr>
        <p:txBody>
          <a:bodyPr/>
          <a:lstStyle>
            <a:lvl1pPr marL="0" indent="0">
              <a:buNone/>
              <a:defRPr sz="2400" b="0">
                <a:solidFill>
                  <a:schemeClr val="tx1"/>
                </a:solidFill>
                <a:latin typeface="Montserrat SemiBold" panose="00000700000000000000" pitchFamily="2"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a:t>Add a quote here</a:t>
            </a:r>
          </a:p>
        </p:txBody>
      </p:sp>
      <p:sp>
        <p:nvSpPr>
          <p:cNvPr id="9" name="Text Placeholder 19">
            <a:extLst>
              <a:ext uri="{FF2B5EF4-FFF2-40B4-BE49-F238E27FC236}">
                <a16:creationId xmlns:a16="http://schemas.microsoft.com/office/drawing/2014/main" id="{6F5FF809-A718-473D-9883-35CD8751707F}"/>
              </a:ext>
            </a:extLst>
          </p:cNvPr>
          <p:cNvSpPr>
            <a:spLocks noGrp="1"/>
          </p:cNvSpPr>
          <p:nvPr>
            <p:ph type="body" sz="quarter" idx="14" hasCustomPrompt="1"/>
          </p:nvPr>
        </p:nvSpPr>
        <p:spPr>
          <a:xfrm>
            <a:off x="6892987" y="4407282"/>
            <a:ext cx="3188995" cy="868362"/>
          </a:xfrm>
          <a:prstGeom prst="rect">
            <a:avLst/>
          </a:prstGeom>
        </p:spPr>
        <p:txBody>
          <a:bodyPr/>
          <a:lstStyle>
            <a:lvl1pPr marL="0" indent="0">
              <a:lnSpc>
                <a:spcPct val="100000"/>
              </a:lnSpc>
              <a:buNone/>
              <a:defRPr sz="1800">
                <a:solidFill>
                  <a:schemeClr val="tx1"/>
                </a:solidFill>
                <a:latin typeface="Montserrat Light" panose="00000400000000000000" pitchFamily="2" charset="0"/>
              </a:defRPr>
            </a:lvl1pPr>
          </a:lstStyle>
          <a:p>
            <a:pPr lvl="0"/>
            <a:r>
              <a:rPr lang="en-US"/>
              <a:t>Name, Title</a:t>
            </a:r>
            <a:br>
              <a:rPr lang="en-US"/>
            </a:br>
            <a:r>
              <a:rPr lang="en-US"/>
              <a:t>Organization</a:t>
            </a:r>
          </a:p>
        </p:txBody>
      </p:sp>
      <p:pic>
        <p:nvPicPr>
          <p:cNvPr id="3" name="Graphic 2" descr="Open quotation mark with solid fill">
            <a:extLst>
              <a:ext uri="{FF2B5EF4-FFF2-40B4-BE49-F238E27FC236}">
                <a16:creationId xmlns:a16="http://schemas.microsoft.com/office/drawing/2014/main" id="{7813D6A3-869E-4554-8803-7AB3B88E42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09564" y="261174"/>
            <a:ext cx="1435482" cy="1435482"/>
          </a:xfrm>
          <a:prstGeom prst="rect">
            <a:avLst/>
          </a:prstGeom>
        </p:spPr>
      </p:pic>
      <p:grpSp>
        <p:nvGrpSpPr>
          <p:cNvPr id="10" name="Graphic 36">
            <a:extLst>
              <a:ext uri="{FF2B5EF4-FFF2-40B4-BE49-F238E27FC236}">
                <a16:creationId xmlns:a16="http://schemas.microsoft.com/office/drawing/2014/main" id="{147B5957-34A8-4C8A-B44A-DD45841F599E}"/>
              </a:ext>
            </a:extLst>
          </p:cNvPr>
          <p:cNvGrpSpPr/>
          <p:nvPr userDrawn="1"/>
        </p:nvGrpSpPr>
        <p:grpSpPr>
          <a:xfrm>
            <a:off x="10771883" y="6340285"/>
            <a:ext cx="1222724" cy="314523"/>
            <a:chOff x="5539739" y="3286125"/>
            <a:chExt cx="1111567" cy="285930"/>
          </a:xfrm>
        </p:grpSpPr>
        <p:sp>
          <p:nvSpPr>
            <p:cNvPr id="12" name="Freeform: Shape 11">
              <a:extLst>
                <a:ext uri="{FF2B5EF4-FFF2-40B4-BE49-F238E27FC236}">
                  <a16:creationId xmlns:a16="http://schemas.microsoft.com/office/drawing/2014/main" id="{350795AA-C024-4E7E-AFB8-95EC2506037A}"/>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F0EE838A-991C-4555-ABEB-B86AC402FCE3}"/>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035B5B2C-C3ED-4E58-9B97-7CF1503CA596}"/>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161F62EF-0190-469B-B33C-D69357EA031A}"/>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69AC2A12-FD56-407F-AE8D-59CB902B5D63}"/>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5680065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act">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44ECDA-4387-4AB2-AD1C-3CF0A7F2A682}"/>
              </a:ext>
            </a:extLst>
          </p:cNvPr>
          <p:cNvSpPr/>
          <p:nvPr userDrawn="1"/>
        </p:nvSpPr>
        <p:spPr>
          <a:xfrm>
            <a:off x="7010400" y="0"/>
            <a:ext cx="51816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aphic 36">
            <a:extLst>
              <a:ext uri="{FF2B5EF4-FFF2-40B4-BE49-F238E27FC236}">
                <a16:creationId xmlns:a16="http://schemas.microsoft.com/office/drawing/2014/main" id="{5402AB62-4052-40D0-B084-499BB5B52AD0}"/>
              </a:ext>
            </a:extLst>
          </p:cNvPr>
          <p:cNvGrpSpPr/>
          <p:nvPr userDrawn="1"/>
        </p:nvGrpSpPr>
        <p:grpSpPr>
          <a:xfrm>
            <a:off x="10811646" y="6340285"/>
            <a:ext cx="1222724" cy="314523"/>
            <a:chOff x="5539739" y="3286125"/>
            <a:chExt cx="1111567" cy="285930"/>
          </a:xfrm>
        </p:grpSpPr>
        <p:sp>
          <p:nvSpPr>
            <p:cNvPr id="7" name="Freeform: Shape 6">
              <a:extLst>
                <a:ext uri="{FF2B5EF4-FFF2-40B4-BE49-F238E27FC236}">
                  <a16:creationId xmlns:a16="http://schemas.microsoft.com/office/drawing/2014/main" id="{AFC7A292-5482-4C33-9AB5-D9BFC0EC43B9}"/>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6A4F6140-1944-4190-86BF-38DA59FCD5D4}"/>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8CB84655-72BF-4757-9463-ADBB2DACEFCD}"/>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2BDCEFEE-222E-454B-935A-90CED4B74A00}"/>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7F50EE74-59B3-4BC6-8CAB-8DCE8D97B3B3}"/>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
        <p:nvSpPr>
          <p:cNvPr id="12" name="Text Placeholder 20">
            <a:extLst>
              <a:ext uri="{FF2B5EF4-FFF2-40B4-BE49-F238E27FC236}">
                <a16:creationId xmlns:a16="http://schemas.microsoft.com/office/drawing/2014/main" id="{C9892B07-5A45-4002-B520-787A796EF91C}"/>
              </a:ext>
            </a:extLst>
          </p:cNvPr>
          <p:cNvSpPr>
            <a:spLocks noGrp="1"/>
          </p:cNvSpPr>
          <p:nvPr>
            <p:ph type="body" sz="quarter" idx="14" hasCustomPrompt="1"/>
          </p:nvPr>
        </p:nvSpPr>
        <p:spPr>
          <a:xfrm>
            <a:off x="7523482" y="601445"/>
            <a:ext cx="4178300" cy="1847850"/>
          </a:xfrm>
          <a:prstGeom prst="rect">
            <a:avLst/>
          </a:prstGeom>
        </p:spPr>
        <p:txBody>
          <a:bodyPr anchor="b"/>
          <a:lstStyle>
            <a:lvl1pPr marL="0" indent="0" algn="r">
              <a:buNone/>
              <a:defRPr sz="4000">
                <a:solidFill>
                  <a:schemeClr val="bg1"/>
                </a:solidFill>
                <a:latin typeface="Montserrat ExtraBold" panose="00000900000000000000" pitchFamily="2" charset="0"/>
              </a:defRPr>
            </a:lvl1pPr>
          </a:lstStyle>
          <a:p>
            <a:pPr lvl="0"/>
            <a:r>
              <a:rPr lang="en-US"/>
              <a:t>Name</a:t>
            </a:r>
          </a:p>
        </p:txBody>
      </p:sp>
      <p:sp>
        <p:nvSpPr>
          <p:cNvPr id="13" name="Text Placeholder 20">
            <a:extLst>
              <a:ext uri="{FF2B5EF4-FFF2-40B4-BE49-F238E27FC236}">
                <a16:creationId xmlns:a16="http://schemas.microsoft.com/office/drawing/2014/main" id="{8CD3C59F-C908-491B-98E0-6EC823B6E6C7}"/>
              </a:ext>
            </a:extLst>
          </p:cNvPr>
          <p:cNvSpPr>
            <a:spLocks noGrp="1"/>
          </p:cNvSpPr>
          <p:nvPr>
            <p:ph type="body" sz="quarter" idx="15" hasCustomPrompt="1"/>
          </p:nvPr>
        </p:nvSpPr>
        <p:spPr>
          <a:xfrm>
            <a:off x="7523482" y="2611339"/>
            <a:ext cx="4178300" cy="1147823"/>
          </a:xfrm>
          <a:prstGeom prst="rect">
            <a:avLst/>
          </a:prstGeom>
        </p:spPr>
        <p:txBody>
          <a:bodyPr anchor="t"/>
          <a:lstStyle>
            <a:lvl1pPr marL="0" indent="0" algn="r">
              <a:buNone/>
              <a:defRPr sz="4000">
                <a:solidFill>
                  <a:schemeClr val="bg1"/>
                </a:solidFill>
                <a:latin typeface="Montserrat Light" panose="00000400000000000000" pitchFamily="2" charset="0"/>
              </a:defRPr>
            </a:lvl1pPr>
          </a:lstStyle>
          <a:p>
            <a:pPr lvl="0"/>
            <a:r>
              <a:rPr lang="en-US"/>
              <a:t>Title</a:t>
            </a:r>
          </a:p>
        </p:txBody>
      </p:sp>
      <p:sp>
        <p:nvSpPr>
          <p:cNvPr id="3" name="Picture Placeholder 2">
            <a:extLst>
              <a:ext uri="{FF2B5EF4-FFF2-40B4-BE49-F238E27FC236}">
                <a16:creationId xmlns:a16="http://schemas.microsoft.com/office/drawing/2014/main" id="{9CC8F9EF-0A47-4C56-8549-C51CE70FA189}"/>
              </a:ext>
            </a:extLst>
          </p:cNvPr>
          <p:cNvSpPr>
            <a:spLocks noGrp="1"/>
          </p:cNvSpPr>
          <p:nvPr>
            <p:ph type="pic" sz="quarter" idx="16"/>
          </p:nvPr>
        </p:nvSpPr>
        <p:spPr>
          <a:xfrm>
            <a:off x="0" y="0"/>
            <a:ext cx="7010400" cy="6858000"/>
          </a:xfrm>
          <a:prstGeom prst="rect">
            <a:avLst/>
          </a:prstGeom>
        </p:spPr>
        <p:txBody>
          <a:bodyPr/>
          <a:lstStyle/>
          <a:p>
            <a:r>
              <a:rPr lang="en-US" dirty="0"/>
              <a:t>Click icon to add picture</a:t>
            </a:r>
          </a:p>
        </p:txBody>
      </p:sp>
    </p:spTree>
    <p:extLst>
      <p:ext uri="{BB962C8B-B14F-4D97-AF65-F5344CB8AC3E}">
        <p14:creationId xmlns:p14="http://schemas.microsoft.com/office/powerpoint/2010/main" val="329133511"/>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End">
    <p:bg>
      <p:bgPr>
        <a:solidFill>
          <a:schemeClr val="bg1"/>
        </a:solidFill>
        <a:effectLst/>
      </p:bgPr>
    </p:bg>
    <p:spTree>
      <p:nvGrpSpPr>
        <p:cNvPr id="1" name=""/>
        <p:cNvGrpSpPr/>
        <p:nvPr/>
      </p:nvGrpSpPr>
      <p:grpSpPr>
        <a:xfrm>
          <a:off x="0" y="0"/>
          <a:ext cx="0" cy="0"/>
          <a:chOff x="0" y="0"/>
          <a:chExt cx="0" cy="0"/>
        </a:xfrm>
      </p:grpSpPr>
      <p:pic>
        <p:nvPicPr>
          <p:cNvPr id="3" name="Picture 2" descr="A person walking up stairs&#10;&#10;Description automatically generated with low confidence">
            <a:extLst>
              <a:ext uri="{FF2B5EF4-FFF2-40B4-BE49-F238E27FC236}">
                <a16:creationId xmlns:a16="http://schemas.microsoft.com/office/drawing/2014/main" id="{B0033A11-2693-4A12-8B5F-89270D394C95}"/>
              </a:ext>
            </a:extLst>
          </p:cNvPr>
          <p:cNvPicPr>
            <a:picLocks noChangeAspect="1"/>
          </p:cNvPicPr>
          <p:nvPr userDrawn="1"/>
        </p:nvPicPr>
        <p:blipFill rotWithShape="1">
          <a:blip r:embed="rId2"/>
          <a:srcRect l="16556" t="21" r="1356" b="-21"/>
          <a:stretch/>
        </p:blipFill>
        <p:spPr>
          <a:xfrm>
            <a:off x="0" y="-2872"/>
            <a:ext cx="5196528" cy="6860872"/>
          </a:xfrm>
          <a:prstGeom prst="rect">
            <a:avLst/>
          </a:prstGeom>
        </p:spPr>
      </p:pic>
      <p:sp>
        <p:nvSpPr>
          <p:cNvPr id="6" name="Rectangle 5">
            <a:extLst>
              <a:ext uri="{FF2B5EF4-FFF2-40B4-BE49-F238E27FC236}">
                <a16:creationId xmlns:a16="http://schemas.microsoft.com/office/drawing/2014/main" id="{22FA0894-8738-45DA-BE99-70B7B41299AB}"/>
              </a:ext>
            </a:extLst>
          </p:cNvPr>
          <p:cNvSpPr/>
          <p:nvPr userDrawn="1"/>
        </p:nvSpPr>
        <p:spPr>
          <a:xfrm>
            <a:off x="4618182" y="0"/>
            <a:ext cx="757381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aphic 36">
            <a:extLst>
              <a:ext uri="{FF2B5EF4-FFF2-40B4-BE49-F238E27FC236}">
                <a16:creationId xmlns:a16="http://schemas.microsoft.com/office/drawing/2014/main" id="{57FE0E3D-EACB-4688-95C7-3397F2BF5553}"/>
              </a:ext>
            </a:extLst>
          </p:cNvPr>
          <p:cNvGrpSpPr/>
          <p:nvPr userDrawn="1"/>
        </p:nvGrpSpPr>
        <p:grpSpPr>
          <a:xfrm>
            <a:off x="5590326" y="2704955"/>
            <a:ext cx="5629530" cy="1448092"/>
            <a:chOff x="5539739" y="3286125"/>
            <a:chExt cx="1111567" cy="285930"/>
          </a:xfrm>
        </p:grpSpPr>
        <p:sp>
          <p:nvSpPr>
            <p:cNvPr id="15" name="Freeform: Shape 14">
              <a:extLst>
                <a:ext uri="{FF2B5EF4-FFF2-40B4-BE49-F238E27FC236}">
                  <a16:creationId xmlns:a16="http://schemas.microsoft.com/office/drawing/2014/main" id="{0D4B07ED-78B9-4699-8F27-C4685AF99980}"/>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6ADECB01-3789-4032-A484-F0FE6FBFFC3F}"/>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8F6EAA5A-B174-451A-9418-883DB6D99039}"/>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E7DE936B-70C6-43CB-84C0-8B92B10795AE}"/>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B777635A-7D5A-4A6B-AF66-C3060E7541BA}"/>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8" name="Picture 27" descr="A picture containing line, screenshot&#10;&#10;Description automatically generated">
            <a:extLst>
              <a:ext uri="{FF2B5EF4-FFF2-40B4-BE49-F238E27FC236}">
                <a16:creationId xmlns:a16="http://schemas.microsoft.com/office/drawing/2014/main" id="{12E25D05-0987-49AE-8DC6-27E7E62BCE2B}"/>
              </a:ext>
            </a:extLst>
          </p:cNvPr>
          <p:cNvPicPr>
            <a:picLocks noChangeAspect="1"/>
          </p:cNvPicPr>
          <p:nvPr userDrawn="1"/>
        </p:nvPicPr>
        <p:blipFill rotWithShape="1">
          <a:blip r:embed="rId3"/>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1022654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Purple/Image">
    <p:bg>
      <p:bgPr>
        <a:solidFill>
          <a:schemeClr val="bg1"/>
        </a:solidFill>
        <a:effectLst/>
      </p:bgPr>
    </p:bg>
    <p:spTree>
      <p:nvGrpSpPr>
        <p:cNvPr id="1" name=""/>
        <p:cNvGrpSpPr/>
        <p:nvPr/>
      </p:nvGrpSpPr>
      <p:grpSpPr>
        <a:xfrm>
          <a:off x="0" y="0"/>
          <a:ext cx="0" cy="0"/>
          <a:chOff x="0" y="0"/>
          <a:chExt cx="0" cy="0"/>
        </a:xfrm>
      </p:grpSpPr>
      <p:pic>
        <p:nvPicPr>
          <p:cNvPr id="3" name="Picture 2" descr="A person holding books and a coffee cup&#10;&#10;Description automatically generated with low confidence">
            <a:extLst>
              <a:ext uri="{FF2B5EF4-FFF2-40B4-BE49-F238E27FC236}">
                <a16:creationId xmlns:a16="http://schemas.microsoft.com/office/drawing/2014/main" id="{7D575686-C523-4A74-A902-C22A4FF32749}"/>
              </a:ext>
            </a:extLst>
          </p:cNvPr>
          <p:cNvPicPr>
            <a:picLocks noChangeAspect="1"/>
          </p:cNvPicPr>
          <p:nvPr userDrawn="1"/>
        </p:nvPicPr>
        <p:blipFill rotWithShape="1">
          <a:blip r:embed="rId2"/>
          <a:srcRect l="46111" t="18906" r="25243"/>
          <a:stretch/>
        </p:blipFill>
        <p:spPr>
          <a:xfrm>
            <a:off x="8547653" y="0"/>
            <a:ext cx="3644348" cy="6877878"/>
          </a:xfrm>
          <a:prstGeom prst="rect">
            <a:avLst/>
          </a:prstGeom>
        </p:spPr>
      </p:pic>
      <p:sp>
        <p:nvSpPr>
          <p:cNvPr id="11" name="Rectangle 10">
            <a:extLst>
              <a:ext uri="{FF2B5EF4-FFF2-40B4-BE49-F238E27FC236}">
                <a16:creationId xmlns:a16="http://schemas.microsoft.com/office/drawing/2014/main" id="{C3A5AD1E-4630-4480-A911-AE51C7FD4D0B}"/>
              </a:ext>
            </a:extLst>
          </p:cNvPr>
          <p:cNvSpPr/>
          <p:nvPr userDrawn="1"/>
        </p:nvSpPr>
        <p:spPr>
          <a:xfrm>
            <a:off x="0" y="0"/>
            <a:ext cx="8658225" cy="687787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sp>
        <p:nvSpPr>
          <p:cNvPr id="12" name="Subtitle 2">
            <a:extLst>
              <a:ext uri="{FF2B5EF4-FFF2-40B4-BE49-F238E27FC236}">
                <a16:creationId xmlns:a16="http://schemas.microsoft.com/office/drawing/2014/main" id="{9D55DE65-B319-4CE3-A408-661979DF9B5B}"/>
              </a:ext>
            </a:extLst>
          </p:cNvPr>
          <p:cNvSpPr>
            <a:spLocks noGrp="1"/>
          </p:cNvSpPr>
          <p:nvPr>
            <p:ph type="subTitle" idx="1"/>
          </p:nvPr>
        </p:nvSpPr>
        <p:spPr>
          <a:xfrm>
            <a:off x="1524000" y="4761311"/>
            <a:ext cx="5994400" cy="1078453"/>
          </a:xfrm>
          <a:prstGeom prst="rect">
            <a:avLst/>
          </a:prstGeom>
        </p:spPr>
        <p:txBody>
          <a:bodyPr/>
          <a:lstStyle>
            <a:lvl1pPr marL="0" indent="0" algn="l">
              <a:buNone/>
              <a:defRPr sz="1800" b="0">
                <a:solidFill>
                  <a:schemeClr val="bg1"/>
                </a:solidFill>
                <a:latin typeface="Montserrat 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1">
            <a:extLst>
              <a:ext uri="{FF2B5EF4-FFF2-40B4-BE49-F238E27FC236}">
                <a16:creationId xmlns:a16="http://schemas.microsoft.com/office/drawing/2014/main" id="{EFD99FF5-84CA-43F5-B814-790CCC5FC0D1}"/>
              </a:ext>
            </a:extLst>
          </p:cNvPr>
          <p:cNvSpPr>
            <a:spLocks noGrp="1"/>
          </p:cNvSpPr>
          <p:nvPr>
            <p:ph type="title"/>
          </p:nvPr>
        </p:nvSpPr>
        <p:spPr>
          <a:xfrm>
            <a:off x="1524001" y="2216938"/>
            <a:ext cx="5994400" cy="2424123"/>
          </a:xfrm>
        </p:spPr>
        <p:txBody>
          <a:bodyPr anchor="b">
            <a:normAutofit/>
          </a:bodyPr>
          <a:lstStyle>
            <a:lvl1pPr>
              <a:defRPr sz="5200" baseline="0">
                <a:solidFill>
                  <a:schemeClr val="bg1"/>
                </a:solidFill>
                <a:latin typeface="Montserrat SemiBold" panose="00000700000000000000" pitchFamily="2" charset="0"/>
              </a:defRPr>
            </a:lvl1pPr>
          </a:lstStyle>
          <a:p>
            <a:r>
              <a:rPr lang="en-US"/>
              <a:t>Click to edit Master title style</a:t>
            </a:r>
          </a:p>
        </p:txBody>
      </p:sp>
      <p:grpSp>
        <p:nvGrpSpPr>
          <p:cNvPr id="14" name="Graphic 36">
            <a:extLst>
              <a:ext uri="{FF2B5EF4-FFF2-40B4-BE49-F238E27FC236}">
                <a16:creationId xmlns:a16="http://schemas.microsoft.com/office/drawing/2014/main" id="{F5D8F5D4-CE63-4F6B-8802-F8E6989D82EE}"/>
              </a:ext>
            </a:extLst>
          </p:cNvPr>
          <p:cNvGrpSpPr/>
          <p:nvPr userDrawn="1"/>
        </p:nvGrpSpPr>
        <p:grpSpPr>
          <a:xfrm>
            <a:off x="123825" y="6429177"/>
            <a:ext cx="1222724" cy="314523"/>
            <a:chOff x="5539739" y="3286125"/>
            <a:chExt cx="1111567" cy="285930"/>
          </a:xfrm>
        </p:grpSpPr>
        <p:sp>
          <p:nvSpPr>
            <p:cNvPr id="15" name="Freeform: Shape 14">
              <a:extLst>
                <a:ext uri="{FF2B5EF4-FFF2-40B4-BE49-F238E27FC236}">
                  <a16:creationId xmlns:a16="http://schemas.microsoft.com/office/drawing/2014/main" id="{0AFA5442-1E94-43ED-AB6C-3A1B317F917D}"/>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37FB31DE-6AAD-4E7D-A868-87A0CDF89AB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9F4723A2-BE5D-4E83-8685-17504823ADA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9A1416AE-D991-4DCF-9453-2C4250F36639}"/>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D6687322-8438-430A-BB1C-4A0E79C7A6B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0" name="Picture 19" descr="A picture containing line, screenshot&#10;&#10;Description automatically generated">
            <a:extLst>
              <a:ext uri="{FF2B5EF4-FFF2-40B4-BE49-F238E27FC236}">
                <a16:creationId xmlns:a16="http://schemas.microsoft.com/office/drawing/2014/main" id="{1B1DDA84-EA77-489F-B4F9-8B77BE6B3202}"/>
              </a:ext>
            </a:extLst>
          </p:cNvPr>
          <p:cNvPicPr>
            <a:picLocks noChangeAspect="1"/>
          </p:cNvPicPr>
          <p:nvPr userDrawn="1"/>
        </p:nvPicPr>
        <p:blipFill rotWithShape="1">
          <a:blip r:embed="rId3"/>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18947804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nd - Custom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FA0894-8738-45DA-BE99-70B7B41299AB}"/>
              </a:ext>
            </a:extLst>
          </p:cNvPr>
          <p:cNvSpPr/>
          <p:nvPr userDrawn="1"/>
        </p:nvSpPr>
        <p:spPr>
          <a:xfrm>
            <a:off x="4618182" y="0"/>
            <a:ext cx="757381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aphic 36">
            <a:extLst>
              <a:ext uri="{FF2B5EF4-FFF2-40B4-BE49-F238E27FC236}">
                <a16:creationId xmlns:a16="http://schemas.microsoft.com/office/drawing/2014/main" id="{67748641-83EF-4282-8FA9-5EA51694F811}"/>
              </a:ext>
            </a:extLst>
          </p:cNvPr>
          <p:cNvGrpSpPr/>
          <p:nvPr userDrawn="1"/>
        </p:nvGrpSpPr>
        <p:grpSpPr>
          <a:xfrm>
            <a:off x="5590326" y="2704955"/>
            <a:ext cx="5629530" cy="1448092"/>
            <a:chOff x="5539739" y="3286125"/>
            <a:chExt cx="1111567" cy="285930"/>
          </a:xfrm>
        </p:grpSpPr>
        <p:sp>
          <p:nvSpPr>
            <p:cNvPr id="15" name="Freeform: Shape 14">
              <a:extLst>
                <a:ext uri="{FF2B5EF4-FFF2-40B4-BE49-F238E27FC236}">
                  <a16:creationId xmlns:a16="http://schemas.microsoft.com/office/drawing/2014/main" id="{1B258A40-11DE-418D-80FF-889971448DFA}"/>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F67BED53-3712-46C6-B9F7-3A3A42150E7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360EEF25-A6FC-4D47-8170-6EDCBF32E748}"/>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C536240C-EEA0-4DCC-B83C-51EC45947FDA}"/>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5F50262D-1A76-40BF-87DA-8338F12862C0}"/>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
        <p:nvSpPr>
          <p:cNvPr id="3" name="Picture Placeholder 2">
            <a:extLst>
              <a:ext uri="{FF2B5EF4-FFF2-40B4-BE49-F238E27FC236}">
                <a16:creationId xmlns:a16="http://schemas.microsoft.com/office/drawing/2014/main" id="{5540B686-09B1-4D14-97E4-DF4DCEF06C12}"/>
              </a:ext>
            </a:extLst>
          </p:cNvPr>
          <p:cNvSpPr>
            <a:spLocks noGrp="1"/>
          </p:cNvSpPr>
          <p:nvPr>
            <p:ph type="pic" sz="quarter" idx="10"/>
          </p:nvPr>
        </p:nvSpPr>
        <p:spPr>
          <a:xfrm>
            <a:off x="0" y="0"/>
            <a:ext cx="4618038" cy="6858000"/>
          </a:xfrm>
          <a:prstGeom prst="rect">
            <a:avLst/>
          </a:prstGeom>
        </p:spPr>
        <p:txBody>
          <a:bodyPr/>
          <a:lstStyle/>
          <a:p>
            <a:r>
              <a:rPr lang="en-US" dirty="0"/>
              <a:t>Click icon to add picture</a:t>
            </a:r>
          </a:p>
        </p:txBody>
      </p:sp>
      <p:pic>
        <p:nvPicPr>
          <p:cNvPr id="21" name="Picture 20" descr="A picture containing line, screenshot&#10;&#10;Description automatically generated">
            <a:extLst>
              <a:ext uri="{FF2B5EF4-FFF2-40B4-BE49-F238E27FC236}">
                <a16:creationId xmlns:a16="http://schemas.microsoft.com/office/drawing/2014/main" id="{23A7F958-E085-4990-A6E9-DB1D4B46F492}"/>
              </a:ext>
            </a:extLst>
          </p:cNvPr>
          <p:cNvPicPr>
            <a:picLocks noChangeAspect="1"/>
          </p:cNvPicPr>
          <p:nvPr userDrawn="1"/>
        </p:nvPicPr>
        <p:blipFill rotWithShape="1">
          <a:blip r:embed="rId2"/>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2464021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End - Mission">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53387A8-7D58-42E9-8090-BD77DD665C44}"/>
              </a:ext>
            </a:extLst>
          </p:cNvPr>
          <p:cNvSpPr/>
          <p:nvPr userDrawn="1"/>
        </p:nvSpPr>
        <p:spPr>
          <a:xfrm>
            <a:off x="-2" y="5715638"/>
            <a:ext cx="12192000" cy="11423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A62DA0B5-56BB-4E4A-8FC1-E30136AE4064}"/>
              </a:ext>
            </a:extLst>
          </p:cNvPr>
          <p:cNvSpPr txBox="1"/>
          <p:nvPr userDrawn="1"/>
        </p:nvSpPr>
        <p:spPr>
          <a:xfrm>
            <a:off x="0" y="5838263"/>
            <a:ext cx="12192000" cy="681533"/>
          </a:xfrm>
          <a:prstGeom prst="rect">
            <a:avLst/>
          </a:prstGeom>
        </p:spPr>
        <p:txBody>
          <a:bodyPr wrap="square" lIns="0" tIns="0" rIns="0" bIns="0" rtlCol="0" anchor="t">
            <a:spAutoFit/>
          </a:bodyPr>
          <a:lstStyle/>
          <a:p>
            <a:pPr marL="0" marR="0" lvl="0" indent="0" algn="ctr" defTabSz="914400" rtl="0" eaLnBrk="1" fontAlgn="auto" latinLnBrk="0" hangingPunct="1">
              <a:lnSpc>
                <a:spcPts val="594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Montserrat" panose="00000500000000000000" pitchFamily="2" charset="0"/>
                <a:ea typeface="+mn-ea"/>
                <a:cs typeface="+mn-cs"/>
              </a:rPr>
              <a:t>Helping people achieve education and workplace </a:t>
            </a:r>
            <a:r>
              <a:rPr kumimoji="0" lang="en-US" sz="2800" b="1" i="0" u="none" strike="noStrike" kern="1200" cap="none" spc="0" normalizeH="0" baseline="0" noProof="0" dirty="0">
                <a:ln>
                  <a:noFill/>
                </a:ln>
                <a:solidFill>
                  <a:srgbClr val="FFFFFF"/>
                </a:solidFill>
                <a:effectLst/>
                <a:uLnTx/>
                <a:uFillTx/>
                <a:latin typeface="Montserrat" panose="00000500000000000000" pitchFamily="2" charset="0"/>
                <a:ea typeface="+mn-ea"/>
                <a:cs typeface="+mn-cs"/>
              </a:rPr>
              <a:t>success</a:t>
            </a:r>
            <a:r>
              <a:rPr kumimoji="0" lang="en-US" sz="2800" b="0" i="0" u="none" strike="noStrike" kern="1200" cap="none" spc="0" normalizeH="0" baseline="0" noProof="0" dirty="0">
                <a:ln>
                  <a:noFill/>
                </a:ln>
                <a:solidFill>
                  <a:srgbClr val="FFFFFF"/>
                </a:solidFill>
                <a:effectLst/>
                <a:uLnTx/>
                <a:uFillTx/>
                <a:latin typeface="Montserrat" panose="00000500000000000000" pitchFamily="2" charset="0"/>
                <a:ea typeface="+mn-ea"/>
                <a:cs typeface="+mn-cs"/>
              </a:rPr>
              <a:t>.</a:t>
            </a:r>
          </a:p>
        </p:txBody>
      </p:sp>
      <p:grpSp>
        <p:nvGrpSpPr>
          <p:cNvPr id="16" name="Graphic 36">
            <a:extLst>
              <a:ext uri="{FF2B5EF4-FFF2-40B4-BE49-F238E27FC236}">
                <a16:creationId xmlns:a16="http://schemas.microsoft.com/office/drawing/2014/main" id="{E17A0E8A-5C49-4FDA-8A45-DB58F6BDCD41}"/>
              </a:ext>
            </a:extLst>
          </p:cNvPr>
          <p:cNvGrpSpPr/>
          <p:nvPr userDrawn="1"/>
        </p:nvGrpSpPr>
        <p:grpSpPr>
          <a:xfrm>
            <a:off x="3050530" y="2243001"/>
            <a:ext cx="6090936" cy="1566780"/>
            <a:chOff x="5539739" y="3286125"/>
            <a:chExt cx="1111567" cy="285930"/>
          </a:xfrm>
        </p:grpSpPr>
        <p:sp>
          <p:nvSpPr>
            <p:cNvPr id="17" name="Freeform: Shape 16">
              <a:extLst>
                <a:ext uri="{FF2B5EF4-FFF2-40B4-BE49-F238E27FC236}">
                  <a16:creationId xmlns:a16="http://schemas.microsoft.com/office/drawing/2014/main" id="{0652E066-999E-44BD-A066-D20FCD9EA03A}"/>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EC916595-7D13-4EF8-B9B2-AF56AD837267}"/>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500F90ED-67E6-4DE2-99FD-54B52C86BEEE}"/>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9A66792F-DEAC-46A9-920F-F0A7FCB71FEF}"/>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5B0F8F3-AE84-4829-9B7D-3C0A2BBF0DD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216361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Orange/Image">
    <p:bg>
      <p:bgPr>
        <a:solidFill>
          <a:schemeClr val="bg1"/>
        </a:solidFill>
        <a:effectLst/>
      </p:bgPr>
    </p:bg>
    <p:spTree>
      <p:nvGrpSpPr>
        <p:cNvPr id="1" name=""/>
        <p:cNvGrpSpPr/>
        <p:nvPr/>
      </p:nvGrpSpPr>
      <p:grpSpPr>
        <a:xfrm>
          <a:off x="0" y="0"/>
          <a:ext cx="0" cy="0"/>
          <a:chOff x="0" y="0"/>
          <a:chExt cx="0" cy="0"/>
        </a:xfrm>
      </p:grpSpPr>
      <p:pic>
        <p:nvPicPr>
          <p:cNvPr id="4" name="Picture 3" descr="A person smiling and holding a book&#10;&#10;Description automatically generated with low confidence">
            <a:extLst>
              <a:ext uri="{FF2B5EF4-FFF2-40B4-BE49-F238E27FC236}">
                <a16:creationId xmlns:a16="http://schemas.microsoft.com/office/drawing/2014/main" id="{10D3C40B-2900-4214-924A-BE2E37FC6DC6}"/>
              </a:ext>
            </a:extLst>
          </p:cNvPr>
          <p:cNvPicPr>
            <a:picLocks noChangeAspect="1"/>
          </p:cNvPicPr>
          <p:nvPr userDrawn="1"/>
        </p:nvPicPr>
        <p:blipFill rotWithShape="1">
          <a:blip r:embed="rId2"/>
          <a:srcRect l="26761" r="37368"/>
          <a:stretch/>
        </p:blipFill>
        <p:spPr>
          <a:xfrm>
            <a:off x="8502036" y="0"/>
            <a:ext cx="3689963" cy="6858000"/>
          </a:xfrm>
          <a:prstGeom prst="rect">
            <a:avLst/>
          </a:prstGeom>
        </p:spPr>
      </p:pic>
      <p:sp>
        <p:nvSpPr>
          <p:cNvPr id="11" name="Rectangle 10">
            <a:extLst>
              <a:ext uri="{FF2B5EF4-FFF2-40B4-BE49-F238E27FC236}">
                <a16:creationId xmlns:a16="http://schemas.microsoft.com/office/drawing/2014/main" id="{C3A5AD1E-4630-4480-A911-AE51C7FD4D0B}"/>
              </a:ext>
            </a:extLst>
          </p:cNvPr>
          <p:cNvSpPr/>
          <p:nvPr userDrawn="1"/>
        </p:nvSpPr>
        <p:spPr>
          <a:xfrm>
            <a:off x="0" y="0"/>
            <a:ext cx="8658225" cy="68702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sp>
        <p:nvSpPr>
          <p:cNvPr id="12" name="Subtitle 2">
            <a:extLst>
              <a:ext uri="{FF2B5EF4-FFF2-40B4-BE49-F238E27FC236}">
                <a16:creationId xmlns:a16="http://schemas.microsoft.com/office/drawing/2014/main" id="{9D55DE65-B319-4CE3-A408-661979DF9B5B}"/>
              </a:ext>
            </a:extLst>
          </p:cNvPr>
          <p:cNvSpPr>
            <a:spLocks noGrp="1"/>
          </p:cNvSpPr>
          <p:nvPr>
            <p:ph type="subTitle" idx="1"/>
          </p:nvPr>
        </p:nvSpPr>
        <p:spPr>
          <a:xfrm>
            <a:off x="1524000" y="4761311"/>
            <a:ext cx="5994400" cy="1078453"/>
          </a:xfrm>
          <a:prstGeom prst="rect">
            <a:avLst/>
          </a:prstGeom>
        </p:spPr>
        <p:txBody>
          <a:bodyPr/>
          <a:lstStyle>
            <a:lvl1pPr marL="0" indent="0" algn="l">
              <a:buNone/>
              <a:defRPr sz="1800" b="0">
                <a:solidFill>
                  <a:schemeClr val="bg1"/>
                </a:solidFill>
                <a:latin typeface="Montserrat 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1">
            <a:extLst>
              <a:ext uri="{FF2B5EF4-FFF2-40B4-BE49-F238E27FC236}">
                <a16:creationId xmlns:a16="http://schemas.microsoft.com/office/drawing/2014/main" id="{EFD99FF5-84CA-43F5-B814-790CCC5FC0D1}"/>
              </a:ext>
            </a:extLst>
          </p:cNvPr>
          <p:cNvSpPr>
            <a:spLocks noGrp="1"/>
          </p:cNvSpPr>
          <p:nvPr>
            <p:ph type="title"/>
          </p:nvPr>
        </p:nvSpPr>
        <p:spPr>
          <a:xfrm>
            <a:off x="1524001" y="2216938"/>
            <a:ext cx="5994400" cy="2424123"/>
          </a:xfrm>
        </p:spPr>
        <p:txBody>
          <a:bodyPr anchor="b">
            <a:normAutofit/>
          </a:bodyPr>
          <a:lstStyle>
            <a:lvl1pPr>
              <a:defRPr sz="5200" baseline="0">
                <a:solidFill>
                  <a:schemeClr val="bg1"/>
                </a:solidFill>
                <a:latin typeface="Montserrat SemiBold" panose="00000700000000000000" pitchFamily="2" charset="0"/>
              </a:defRPr>
            </a:lvl1pPr>
          </a:lstStyle>
          <a:p>
            <a:r>
              <a:rPr lang="en-US"/>
              <a:t>Click to edit Master title style</a:t>
            </a:r>
          </a:p>
        </p:txBody>
      </p:sp>
      <p:grpSp>
        <p:nvGrpSpPr>
          <p:cNvPr id="14" name="Graphic 36">
            <a:extLst>
              <a:ext uri="{FF2B5EF4-FFF2-40B4-BE49-F238E27FC236}">
                <a16:creationId xmlns:a16="http://schemas.microsoft.com/office/drawing/2014/main" id="{F5D8F5D4-CE63-4F6B-8802-F8E6989D82EE}"/>
              </a:ext>
            </a:extLst>
          </p:cNvPr>
          <p:cNvGrpSpPr/>
          <p:nvPr userDrawn="1"/>
        </p:nvGrpSpPr>
        <p:grpSpPr>
          <a:xfrm>
            <a:off x="123825" y="6429177"/>
            <a:ext cx="1222724" cy="314523"/>
            <a:chOff x="5539739" y="3286125"/>
            <a:chExt cx="1111567" cy="285930"/>
          </a:xfrm>
        </p:grpSpPr>
        <p:sp>
          <p:nvSpPr>
            <p:cNvPr id="15" name="Freeform: Shape 14">
              <a:extLst>
                <a:ext uri="{FF2B5EF4-FFF2-40B4-BE49-F238E27FC236}">
                  <a16:creationId xmlns:a16="http://schemas.microsoft.com/office/drawing/2014/main" id="{0AFA5442-1E94-43ED-AB6C-3A1B317F917D}"/>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37FB31DE-6AAD-4E7D-A868-87A0CDF89AB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9F4723A2-BE5D-4E83-8685-17504823ADA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9A1416AE-D991-4DCF-9453-2C4250F36639}"/>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D6687322-8438-430A-BB1C-4A0E79C7A6B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0" name="Picture 19" descr="A picture containing line, screenshot&#10;&#10;Description automatically generated">
            <a:extLst>
              <a:ext uri="{FF2B5EF4-FFF2-40B4-BE49-F238E27FC236}">
                <a16:creationId xmlns:a16="http://schemas.microsoft.com/office/drawing/2014/main" id="{1B1DDA84-EA77-489F-B4F9-8B77BE6B3202}"/>
              </a:ext>
            </a:extLst>
          </p:cNvPr>
          <p:cNvPicPr>
            <a:picLocks noChangeAspect="1"/>
          </p:cNvPicPr>
          <p:nvPr userDrawn="1"/>
        </p:nvPicPr>
        <p:blipFill rotWithShape="1">
          <a:blip r:embed="rId3"/>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1144612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Yellow/Image">
    <p:bg>
      <p:bgPr>
        <a:solidFill>
          <a:schemeClr val="bg1"/>
        </a:solidFill>
        <a:effectLst/>
      </p:bgPr>
    </p:bg>
    <p:spTree>
      <p:nvGrpSpPr>
        <p:cNvPr id="1" name=""/>
        <p:cNvGrpSpPr/>
        <p:nvPr/>
      </p:nvGrpSpPr>
      <p:grpSpPr>
        <a:xfrm>
          <a:off x="0" y="0"/>
          <a:ext cx="0" cy="0"/>
          <a:chOff x="0" y="0"/>
          <a:chExt cx="0" cy="0"/>
        </a:xfrm>
      </p:grpSpPr>
      <p:pic>
        <p:nvPicPr>
          <p:cNvPr id="4" name="Picture 3" descr="A person wearing a yellow hat and plaid shirt&#10;&#10;Description automatically generated with low confidence">
            <a:extLst>
              <a:ext uri="{FF2B5EF4-FFF2-40B4-BE49-F238E27FC236}">
                <a16:creationId xmlns:a16="http://schemas.microsoft.com/office/drawing/2014/main" id="{A05E6741-3969-4C74-BCBF-01CDF142D72E}"/>
              </a:ext>
            </a:extLst>
          </p:cNvPr>
          <p:cNvPicPr>
            <a:picLocks noChangeAspect="1"/>
          </p:cNvPicPr>
          <p:nvPr userDrawn="1"/>
        </p:nvPicPr>
        <p:blipFill rotWithShape="1">
          <a:blip r:embed="rId2"/>
          <a:srcRect l="26019" r="37135"/>
          <a:stretch/>
        </p:blipFill>
        <p:spPr>
          <a:xfrm flipH="1">
            <a:off x="8455630" y="-6"/>
            <a:ext cx="3736370" cy="6870224"/>
          </a:xfrm>
          <a:prstGeom prst="rect">
            <a:avLst/>
          </a:prstGeom>
        </p:spPr>
      </p:pic>
      <p:sp>
        <p:nvSpPr>
          <p:cNvPr id="11" name="Rectangle 10">
            <a:extLst>
              <a:ext uri="{FF2B5EF4-FFF2-40B4-BE49-F238E27FC236}">
                <a16:creationId xmlns:a16="http://schemas.microsoft.com/office/drawing/2014/main" id="{C3A5AD1E-4630-4480-A911-AE51C7FD4D0B}"/>
              </a:ext>
            </a:extLst>
          </p:cNvPr>
          <p:cNvSpPr/>
          <p:nvPr userDrawn="1"/>
        </p:nvSpPr>
        <p:spPr>
          <a:xfrm>
            <a:off x="0" y="0"/>
            <a:ext cx="8658225" cy="6870224"/>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ln>
                <a:noFill/>
              </a:ln>
              <a:solidFill>
                <a:schemeClr val="tx1"/>
              </a:solidFill>
            </a:endParaRPr>
          </a:p>
        </p:txBody>
      </p:sp>
      <p:grpSp>
        <p:nvGrpSpPr>
          <p:cNvPr id="21" name="Graphic 36">
            <a:extLst>
              <a:ext uri="{FF2B5EF4-FFF2-40B4-BE49-F238E27FC236}">
                <a16:creationId xmlns:a16="http://schemas.microsoft.com/office/drawing/2014/main" id="{415B5D55-2317-46C3-BB13-B4B68CF9E949}"/>
              </a:ext>
            </a:extLst>
          </p:cNvPr>
          <p:cNvGrpSpPr/>
          <p:nvPr userDrawn="1"/>
        </p:nvGrpSpPr>
        <p:grpSpPr>
          <a:xfrm>
            <a:off x="126713" y="6435469"/>
            <a:ext cx="1222724" cy="314523"/>
            <a:chOff x="5539739" y="3286125"/>
            <a:chExt cx="1111567" cy="285930"/>
          </a:xfrm>
        </p:grpSpPr>
        <p:sp>
          <p:nvSpPr>
            <p:cNvPr id="22" name="Freeform: Shape 21">
              <a:extLst>
                <a:ext uri="{FF2B5EF4-FFF2-40B4-BE49-F238E27FC236}">
                  <a16:creationId xmlns:a16="http://schemas.microsoft.com/office/drawing/2014/main" id="{57805008-1348-45CB-ABEF-ACDC14AA1F76}"/>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315FD7DA-B377-4E34-AAA6-8CDC2583CAA1}"/>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1A7DEB2B-5CB7-4457-B6F4-BBF05C4078E1}"/>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C5409A30-8D39-404F-BB82-CB78D5140C4E}"/>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E7729B25-CF5F-41B1-8506-DCB4B39C2432}"/>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
        <p:nvSpPr>
          <p:cNvPr id="12" name="Subtitle 2">
            <a:extLst>
              <a:ext uri="{FF2B5EF4-FFF2-40B4-BE49-F238E27FC236}">
                <a16:creationId xmlns:a16="http://schemas.microsoft.com/office/drawing/2014/main" id="{9D55DE65-B319-4CE3-A408-661979DF9B5B}"/>
              </a:ext>
            </a:extLst>
          </p:cNvPr>
          <p:cNvSpPr>
            <a:spLocks noGrp="1"/>
          </p:cNvSpPr>
          <p:nvPr>
            <p:ph type="subTitle" idx="1"/>
          </p:nvPr>
        </p:nvSpPr>
        <p:spPr>
          <a:xfrm>
            <a:off x="1524000" y="4761311"/>
            <a:ext cx="5994400" cy="1078453"/>
          </a:xfrm>
          <a:prstGeom prst="rect">
            <a:avLst/>
          </a:prstGeom>
        </p:spPr>
        <p:txBody>
          <a:bodyPr/>
          <a:lstStyle>
            <a:lvl1pPr marL="0" indent="0" algn="l">
              <a:buNone/>
              <a:defRPr sz="1800" b="0">
                <a:solidFill>
                  <a:schemeClr val="tx1"/>
                </a:solidFill>
                <a:latin typeface="Montserrat 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1">
            <a:extLst>
              <a:ext uri="{FF2B5EF4-FFF2-40B4-BE49-F238E27FC236}">
                <a16:creationId xmlns:a16="http://schemas.microsoft.com/office/drawing/2014/main" id="{EFD99FF5-84CA-43F5-B814-790CCC5FC0D1}"/>
              </a:ext>
            </a:extLst>
          </p:cNvPr>
          <p:cNvSpPr>
            <a:spLocks noGrp="1"/>
          </p:cNvSpPr>
          <p:nvPr>
            <p:ph type="title"/>
          </p:nvPr>
        </p:nvSpPr>
        <p:spPr>
          <a:xfrm>
            <a:off x="1524001" y="2216938"/>
            <a:ext cx="5994400" cy="2424123"/>
          </a:xfrm>
        </p:spPr>
        <p:txBody>
          <a:bodyPr anchor="b">
            <a:normAutofit/>
          </a:bodyPr>
          <a:lstStyle>
            <a:lvl1pPr>
              <a:defRPr sz="5200" baseline="0">
                <a:solidFill>
                  <a:schemeClr val="tx1"/>
                </a:solidFill>
                <a:latin typeface="Montserrat SemiBold" panose="00000700000000000000" pitchFamily="2" charset="0"/>
              </a:defRPr>
            </a:lvl1pPr>
          </a:lstStyle>
          <a:p>
            <a:r>
              <a:rPr lang="en-US"/>
              <a:t>Click to edit Master title style</a:t>
            </a:r>
          </a:p>
        </p:txBody>
      </p:sp>
      <p:pic>
        <p:nvPicPr>
          <p:cNvPr id="20" name="Picture 19" descr="A picture containing line, screenshot&#10;&#10;Description automatically generated">
            <a:extLst>
              <a:ext uri="{FF2B5EF4-FFF2-40B4-BE49-F238E27FC236}">
                <a16:creationId xmlns:a16="http://schemas.microsoft.com/office/drawing/2014/main" id="{1B1DDA84-EA77-489F-B4F9-8B77BE6B3202}"/>
              </a:ext>
            </a:extLst>
          </p:cNvPr>
          <p:cNvPicPr>
            <a:picLocks noChangeAspect="1"/>
          </p:cNvPicPr>
          <p:nvPr userDrawn="1"/>
        </p:nvPicPr>
        <p:blipFill rotWithShape="1">
          <a:blip r:embed="rId3"/>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4282032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Custom Imag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A5AD1E-4630-4480-A911-AE51C7FD4D0B}"/>
              </a:ext>
            </a:extLst>
          </p:cNvPr>
          <p:cNvSpPr/>
          <p:nvPr userDrawn="1"/>
        </p:nvSpPr>
        <p:spPr>
          <a:xfrm>
            <a:off x="0" y="0"/>
            <a:ext cx="8658225" cy="68702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sp>
        <p:nvSpPr>
          <p:cNvPr id="12" name="Subtitle 2">
            <a:extLst>
              <a:ext uri="{FF2B5EF4-FFF2-40B4-BE49-F238E27FC236}">
                <a16:creationId xmlns:a16="http://schemas.microsoft.com/office/drawing/2014/main" id="{9D55DE65-B319-4CE3-A408-661979DF9B5B}"/>
              </a:ext>
            </a:extLst>
          </p:cNvPr>
          <p:cNvSpPr>
            <a:spLocks noGrp="1"/>
          </p:cNvSpPr>
          <p:nvPr>
            <p:ph type="subTitle" idx="1"/>
          </p:nvPr>
        </p:nvSpPr>
        <p:spPr>
          <a:xfrm>
            <a:off x="1524000" y="4761311"/>
            <a:ext cx="5994400" cy="1078453"/>
          </a:xfrm>
          <a:prstGeom prst="rect">
            <a:avLst/>
          </a:prstGeom>
        </p:spPr>
        <p:txBody>
          <a:bodyPr/>
          <a:lstStyle>
            <a:lvl1pPr marL="0" indent="0" algn="l">
              <a:buNone/>
              <a:defRPr sz="1800" b="0">
                <a:solidFill>
                  <a:schemeClr val="bg1"/>
                </a:solidFill>
                <a:latin typeface="Montserrat 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1">
            <a:extLst>
              <a:ext uri="{FF2B5EF4-FFF2-40B4-BE49-F238E27FC236}">
                <a16:creationId xmlns:a16="http://schemas.microsoft.com/office/drawing/2014/main" id="{EFD99FF5-84CA-43F5-B814-790CCC5FC0D1}"/>
              </a:ext>
            </a:extLst>
          </p:cNvPr>
          <p:cNvSpPr>
            <a:spLocks noGrp="1"/>
          </p:cNvSpPr>
          <p:nvPr>
            <p:ph type="title"/>
          </p:nvPr>
        </p:nvSpPr>
        <p:spPr>
          <a:xfrm>
            <a:off x="1524001" y="2216938"/>
            <a:ext cx="5994400" cy="2424123"/>
          </a:xfrm>
        </p:spPr>
        <p:txBody>
          <a:bodyPr anchor="b">
            <a:normAutofit/>
          </a:bodyPr>
          <a:lstStyle>
            <a:lvl1pPr>
              <a:defRPr sz="5200" baseline="0">
                <a:solidFill>
                  <a:schemeClr val="bg1"/>
                </a:solidFill>
                <a:latin typeface="Montserrat SemiBold" panose="00000700000000000000" pitchFamily="2" charset="0"/>
              </a:defRPr>
            </a:lvl1pPr>
          </a:lstStyle>
          <a:p>
            <a:r>
              <a:rPr lang="en-US"/>
              <a:t>Click to edit Master title style</a:t>
            </a:r>
          </a:p>
        </p:txBody>
      </p:sp>
      <p:grpSp>
        <p:nvGrpSpPr>
          <p:cNvPr id="14" name="Graphic 36">
            <a:extLst>
              <a:ext uri="{FF2B5EF4-FFF2-40B4-BE49-F238E27FC236}">
                <a16:creationId xmlns:a16="http://schemas.microsoft.com/office/drawing/2014/main" id="{F5D8F5D4-CE63-4F6B-8802-F8E6989D82EE}"/>
              </a:ext>
            </a:extLst>
          </p:cNvPr>
          <p:cNvGrpSpPr/>
          <p:nvPr userDrawn="1"/>
        </p:nvGrpSpPr>
        <p:grpSpPr>
          <a:xfrm>
            <a:off x="123825" y="6429177"/>
            <a:ext cx="1222724" cy="314523"/>
            <a:chOff x="5539739" y="3286125"/>
            <a:chExt cx="1111567" cy="285930"/>
          </a:xfrm>
        </p:grpSpPr>
        <p:sp>
          <p:nvSpPr>
            <p:cNvPr id="15" name="Freeform: Shape 14">
              <a:extLst>
                <a:ext uri="{FF2B5EF4-FFF2-40B4-BE49-F238E27FC236}">
                  <a16:creationId xmlns:a16="http://schemas.microsoft.com/office/drawing/2014/main" id="{0AFA5442-1E94-43ED-AB6C-3A1B317F917D}"/>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37FB31DE-6AAD-4E7D-A868-87A0CDF89AB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9F4723A2-BE5D-4E83-8685-17504823ADA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9A1416AE-D991-4DCF-9453-2C4250F36639}"/>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D6687322-8438-430A-BB1C-4A0E79C7A6B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pic>
        <p:nvPicPr>
          <p:cNvPr id="21" name="Picture 20" descr="A picture containing line, screenshot&#10;&#10;Description automatically generated">
            <a:extLst>
              <a:ext uri="{FF2B5EF4-FFF2-40B4-BE49-F238E27FC236}">
                <a16:creationId xmlns:a16="http://schemas.microsoft.com/office/drawing/2014/main" id="{4425A299-E68A-4BAB-B86A-A3E9C63E8384}"/>
              </a:ext>
            </a:extLst>
          </p:cNvPr>
          <p:cNvPicPr>
            <a:picLocks noChangeAspect="1"/>
          </p:cNvPicPr>
          <p:nvPr userDrawn="1"/>
        </p:nvPicPr>
        <p:blipFill rotWithShape="1">
          <a:blip r:embed="rId2"/>
          <a:srcRect l="12890" t="17087" r="18197"/>
          <a:stretch/>
        </p:blipFill>
        <p:spPr>
          <a:xfrm rot="5400000" flipH="1">
            <a:off x="7554994" y="2220994"/>
            <a:ext cx="6858005" cy="2416006"/>
          </a:xfrm>
          <a:prstGeom prst="rect">
            <a:avLst/>
          </a:prstGeom>
        </p:spPr>
      </p:pic>
      <p:sp>
        <p:nvSpPr>
          <p:cNvPr id="3" name="Picture Placeholder 2">
            <a:extLst>
              <a:ext uri="{FF2B5EF4-FFF2-40B4-BE49-F238E27FC236}">
                <a16:creationId xmlns:a16="http://schemas.microsoft.com/office/drawing/2014/main" id="{AC7D0022-A24F-4C20-9078-649202AECD2E}"/>
              </a:ext>
            </a:extLst>
          </p:cNvPr>
          <p:cNvSpPr>
            <a:spLocks noGrp="1"/>
          </p:cNvSpPr>
          <p:nvPr>
            <p:ph type="pic" sz="quarter" idx="10"/>
          </p:nvPr>
        </p:nvSpPr>
        <p:spPr>
          <a:xfrm>
            <a:off x="8658225" y="0"/>
            <a:ext cx="3533775" cy="6858000"/>
          </a:xfrm>
          <a:prstGeom prst="rect">
            <a:avLst/>
          </a:prstGeom>
        </p:spPr>
        <p:txBody>
          <a:bodyPr/>
          <a:lstStyle/>
          <a:p>
            <a:r>
              <a:rPr lang="en-US" dirty="0"/>
              <a:t>Click icon to add picture</a:t>
            </a:r>
          </a:p>
        </p:txBody>
      </p:sp>
    </p:spTree>
    <p:extLst>
      <p:ext uri="{BB962C8B-B14F-4D97-AF65-F5344CB8AC3E}">
        <p14:creationId xmlns:p14="http://schemas.microsoft.com/office/powerpoint/2010/main" val="245051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Solid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8677CF-8609-42D7-BD6B-D0C6E735BBE3}"/>
              </a:ext>
            </a:extLst>
          </p:cNvPr>
          <p:cNvSpPr/>
          <p:nvPr userDrawn="1"/>
        </p:nvSpPr>
        <p:spPr>
          <a:xfrm>
            <a:off x="0" y="-12224"/>
            <a:ext cx="12192000" cy="68702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pic>
        <p:nvPicPr>
          <p:cNvPr id="12" name="Picture 11" descr="A picture containing lamp, line, colorfulness, screenshot&#10;&#10;Description automatically generated">
            <a:extLst>
              <a:ext uri="{FF2B5EF4-FFF2-40B4-BE49-F238E27FC236}">
                <a16:creationId xmlns:a16="http://schemas.microsoft.com/office/drawing/2014/main" id="{A573E2DA-D727-4657-9EA4-7288F08D8FAF}"/>
              </a:ext>
            </a:extLst>
          </p:cNvPr>
          <p:cNvPicPr>
            <a:picLocks noChangeAspect="1"/>
          </p:cNvPicPr>
          <p:nvPr userDrawn="1"/>
        </p:nvPicPr>
        <p:blipFill rotWithShape="1">
          <a:blip r:embed="rId2"/>
          <a:srcRect t="33804" r="33152" b="19237"/>
          <a:stretch/>
        </p:blipFill>
        <p:spPr>
          <a:xfrm>
            <a:off x="7960321" y="-12224"/>
            <a:ext cx="4231679" cy="6870224"/>
          </a:xfrm>
          <a:prstGeom prst="rect">
            <a:avLst/>
          </a:prstGeom>
        </p:spPr>
      </p:pic>
      <p:sp>
        <p:nvSpPr>
          <p:cNvPr id="7" name="Title 1">
            <a:extLst>
              <a:ext uri="{FF2B5EF4-FFF2-40B4-BE49-F238E27FC236}">
                <a16:creationId xmlns:a16="http://schemas.microsoft.com/office/drawing/2014/main" id="{4CC2CE74-9F65-4EE1-80B9-7008FF8EE0DC}"/>
              </a:ext>
            </a:extLst>
          </p:cNvPr>
          <p:cNvSpPr>
            <a:spLocks noGrp="1"/>
          </p:cNvSpPr>
          <p:nvPr>
            <p:ph type="title"/>
          </p:nvPr>
        </p:nvSpPr>
        <p:spPr>
          <a:xfrm>
            <a:off x="838200" y="2706330"/>
            <a:ext cx="7780020" cy="1445339"/>
          </a:xfrm>
        </p:spPr>
        <p:txBody>
          <a:bodyPr>
            <a:noAutofit/>
          </a:bodyPr>
          <a:lstStyle>
            <a:lvl1pPr>
              <a:defRPr sz="8800" b="1">
                <a:solidFill>
                  <a:schemeClr val="bg1"/>
                </a:solidFill>
                <a:latin typeface="Montserrat" pitchFamily="2" charset="77"/>
              </a:defRPr>
            </a:lvl1pPr>
          </a:lstStyle>
          <a:p>
            <a:r>
              <a:rPr lang="en-US"/>
              <a:t>Click to edit Master title style</a:t>
            </a:r>
          </a:p>
        </p:txBody>
      </p:sp>
      <p:sp>
        <p:nvSpPr>
          <p:cNvPr id="8" name="Subtitle 2">
            <a:extLst>
              <a:ext uri="{FF2B5EF4-FFF2-40B4-BE49-F238E27FC236}">
                <a16:creationId xmlns:a16="http://schemas.microsoft.com/office/drawing/2014/main" id="{76CB98E2-3330-4B11-8EED-53F831C898D7}"/>
              </a:ext>
            </a:extLst>
          </p:cNvPr>
          <p:cNvSpPr>
            <a:spLocks noGrp="1"/>
          </p:cNvSpPr>
          <p:nvPr>
            <p:ph type="subTitle" idx="1"/>
          </p:nvPr>
        </p:nvSpPr>
        <p:spPr>
          <a:xfrm>
            <a:off x="838200" y="4295989"/>
            <a:ext cx="7780020" cy="376301"/>
          </a:xfrm>
          <a:prstGeom prst="rect">
            <a:avLst/>
          </a:prstGeom>
        </p:spPr>
        <p:txBody>
          <a:bodyPr/>
          <a:lstStyle>
            <a:lvl1pPr marL="0" indent="0" algn="l">
              <a:buNone/>
              <a:defRPr sz="2000" b="0">
                <a:solidFill>
                  <a:schemeClr val="bg1"/>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37" name="Graphic 36">
            <a:extLst>
              <a:ext uri="{FF2B5EF4-FFF2-40B4-BE49-F238E27FC236}">
                <a16:creationId xmlns:a16="http://schemas.microsoft.com/office/drawing/2014/main" id="{266CCCE6-FECF-4FDD-8CFB-BA1B214F479B}"/>
              </a:ext>
            </a:extLst>
          </p:cNvPr>
          <p:cNvGrpSpPr/>
          <p:nvPr userDrawn="1"/>
        </p:nvGrpSpPr>
        <p:grpSpPr>
          <a:xfrm>
            <a:off x="223087" y="6340285"/>
            <a:ext cx="1222724" cy="314523"/>
            <a:chOff x="5539739" y="3286125"/>
            <a:chExt cx="1111567" cy="285930"/>
          </a:xfrm>
        </p:grpSpPr>
        <p:sp>
          <p:nvSpPr>
            <p:cNvPr id="38" name="Freeform: Shape 37">
              <a:extLst>
                <a:ext uri="{FF2B5EF4-FFF2-40B4-BE49-F238E27FC236}">
                  <a16:creationId xmlns:a16="http://schemas.microsoft.com/office/drawing/2014/main" id="{45BE7209-5F36-419A-9393-A73175438B9B}"/>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DDFF779C-3901-44FA-9116-E6CA4E1B814A}"/>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72F595FD-6E41-40EF-B6D5-8255C77E03EA}"/>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E694D1CE-FC2E-4E05-8B58-226D29E71146}"/>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BCB06604-E2CB-4F53-B04E-7D7C89CF42DB}"/>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52516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 Solid Light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8677CF-8609-42D7-BD6B-D0C6E735BBE3}"/>
              </a:ext>
            </a:extLst>
          </p:cNvPr>
          <p:cNvSpPr/>
          <p:nvPr userDrawn="1"/>
        </p:nvSpPr>
        <p:spPr>
          <a:xfrm>
            <a:off x="0" y="-12224"/>
            <a:ext cx="12192000" cy="6870224"/>
          </a:xfrm>
          <a:prstGeom prst="rect">
            <a:avLst/>
          </a:prstGeom>
          <a:solidFill>
            <a:srgbClr val="2976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solidFill>
                <a:srgbClr val="2976B5"/>
              </a:solidFill>
            </a:endParaRPr>
          </a:p>
        </p:txBody>
      </p:sp>
      <p:pic>
        <p:nvPicPr>
          <p:cNvPr id="5" name="Picture 4" descr="A picture containing lamp, line, colorfulness, screenshot&#10;&#10;Description automatically generated">
            <a:extLst>
              <a:ext uri="{FF2B5EF4-FFF2-40B4-BE49-F238E27FC236}">
                <a16:creationId xmlns:a16="http://schemas.microsoft.com/office/drawing/2014/main" id="{C70E07D4-EEDB-4152-BA90-559E2041E3B4}"/>
              </a:ext>
            </a:extLst>
          </p:cNvPr>
          <p:cNvPicPr>
            <a:picLocks noChangeAspect="1"/>
          </p:cNvPicPr>
          <p:nvPr userDrawn="1"/>
        </p:nvPicPr>
        <p:blipFill rotWithShape="1">
          <a:blip r:embed="rId2"/>
          <a:srcRect t="33986" r="34070" b="19055"/>
          <a:stretch/>
        </p:blipFill>
        <p:spPr>
          <a:xfrm>
            <a:off x="8026915" y="-12224"/>
            <a:ext cx="4175563" cy="6870224"/>
          </a:xfrm>
          <a:prstGeom prst="rect">
            <a:avLst/>
          </a:prstGeom>
        </p:spPr>
      </p:pic>
      <p:sp>
        <p:nvSpPr>
          <p:cNvPr id="7" name="Title 1">
            <a:extLst>
              <a:ext uri="{FF2B5EF4-FFF2-40B4-BE49-F238E27FC236}">
                <a16:creationId xmlns:a16="http://schemas.microsoft.com/office/drawing/2014/main" id="{4CC2CE74-9F65-4EE1-80B9-7008FF8EE0DC}"/>
              </a:ext>
            </a:extLst>
          </p:cNvPr>
          <p:cNvSpPr>
            <a:spLocks noGrp="1"/>
          </p:cNvSpPr>
          <p:nvPr>
            <p:ph type="title"/>
          </p:nvPr>
        </p:nvSpPr>
        <p:spPr>
          <a:xfrm>
            <a:off x="838200" y="2706330"/>
            <a:ext cx="7780020" cy="1445339"/>
          </a:xfrm>
        </p:spPr>
        <p:txBody>
          <a:bodyPr>
            <a:noAutofit/>
          </a:bodyPr>
          <a:lstStyle>
            <a:lvl1pPr>
              <a:defRPr sz="8800" b="1">
                <a:solidFill>
                  <a:schemeClr val="bg1"/>
                </a:solidFill>
                <a:latin typeface="Montserrat" pitchFamily="2" charset="77"/>
              </a:defRPr>
            </a:lvl1pPr>
          </a:lstStyle>
          <a:p>
            <a:r>
              <a:rPr lang="en-US"/>
              <a:t>Click to edit Master title style</a:t>
            </a:r>
          </a:p>
        </p:txBody>
      </p:sp>
      <p:sp>
        <p:nvSpPr>
          <p:cNvPr id="8" name="Subtitle 2">
            <a:extLst>
              <a:ext uri="{FF2B5EF4-FFF2-40B4-BE49-F238E27FC236}">
                <a16:creationId xmlns:a16="http://schemas.microsoft.com/office/drawing/2014/main" id="{76CB98E2-3330-4B11-8EED-53F831C898D7}"/>
              </a:ext>
            </a:extLst>
          </p:cNvPr>
          <p:cNvSpPr>
            <a:spLocks noGrp="1"/>
          </p:cNvSpPr>
          <p:nvPr>
            <p:ph type="subTitle" idx="1"/>
          </p:nvPr>
        </p:nvSpPr>
        <p:spPr>
          <a:xfrm>
            <a:off x="838200" y="4295989"/>
            <a:ext cx="7780020" cy="376301"/>
          </a:xfrm>
          <a:prstGeom prst="rect">
            <a:avLst/>
          </a:prstGeom>
        </p:spPr>
        <p:txBody>
          <a:bodyPr/>
          <a:lstStyle>
            <a:lvl1pPr marL="0" indent="0" algn="l">
              <a:buNone/>
              <a:defRPr sz="2000" b="0">
                <a:solidFill>
                  <a:schemeClr val="bg1"/>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23" name="Graphic 36">
            <a:extLst>
              <a:ext uri="{FF2B5EF4-FFF2-40B4-BE49-F238E27FC236}">
                <a16:creationId xmlns:a16="http://schemas.microsoft.com/office/drawing/2014/main" id="{2C4AED40-3B2B-4341-93FA-A0F67EEC1644}"/>
              </a:ext>
            </a:extLst>
          </p:cNvPr>
          <p:cNvGrpSpPr/>
          <p:nvPr userDrawn="1"/>
        </p:nvGrpSpPr>
        <p:grpSpPr>
          <a:xfrm>
            <a:off x="223087" y="6340285"/>
            <a:ext cx="1222724" cy="314523"/>
            <a:chOff x="5539739" y="3286125"/>
            <a:chExt cx="1111567" cy="285930"/>
          </a:xfrm>
        </p:grpSpPr>
        <p:sp>
          <p:nvSpPr>
            <p:cNvPr id="24" name="Freeform: Shape 23">
              <a:extLst>
                <a:ext uri="{FF2B5EF4-FFF2-40B4-BE49-F238E27FC236}">
                  <a16:creationId xmlns:a16="http://schemas.microsoft.com/office/drawing/2014/main" id="{87C9A060-0986-4B06-AF4E-4F4C0FCF8FC8}"/>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6595FA7B-D02C-41A2-AE99-5BD701CC1879}"/>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E90A4B02-4151-48D1-8BE2-ED94A8209810}"/>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C2E7A859-BB42-49B0-BFD3-9B2D8C447246}"/>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46666B56-D0DD-4BED-B60B-3B41C2D22E67}"/>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3748927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FC7C2-06A0-054D-909F-3C5AF24352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ACT Branded Template</a:t>
            </a:r>
          </a:p>
        </p:txBody>
      </p:sp>
      <p:sp>
        <p:nvSpPr>
          <p:cNvPr id="4" name="Date Placeholder 3">
            <a:extLst>
              <a:ext uri="{FF2B5EF4-FFF2-40B4-BE49-F238E27FC236}">
                <a16:creationId xmlns:a16="http://schemas.microsoft.com/office/drawing/2014/main" id="{C3863DEE-4DEE-684D-8CAC-31FA1B2046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4A91847-F3D4-E243-840E-21A1C23B6B25}" type="datetimeFigureOut">
              <a:rPr kumimoji="0" lang="en-US" sz="1200" b="0" i="0" u="none" strike="noStrike" kern="1200" cap="none" spc="0" normalizeH="0" baseline="0" noProof="0" smtClean="0">
                <a:ln>
                  <a:noFill/>
                </a:ln>
                <a:solidFill>
                  <a:srgbClr val="002E5D">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12/10/2025</a:t>
            </a:fld>
            <a:endParaRPr kumimoji="0" lang="en-US" sz="1200" b="0" i="0" u="none" strike="noStrike" kern="1200" cap="none" spc="0" normalizeH="0" baseline="0" noProof="0" dirty="0">
              <a:ln>
                <a:noFill/>
              </a:ln>
              <a:solidFill>
                <a:srgbClr val="002E5D">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2E09325D-F6EE-0148-96D2-D47CAE5186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2E5D">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5EAF390-D4FF-9F49-832D-A10E2C205E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8EA350-6A5F-1B4A-8576-5D34B75D4A95}" type="slidenum">
              <a:rPr kumimoji="0" lang="en-US" sz="1200" b="0" i="0" u="none" strike="noStrike" kern="1200" cap="none" spc="0" normalizeH="0" baseline="0" noProof="0" smtClean="0">
                <a:ln>
                  <a:noFill/>
                </a:ln>
                <a:solidFill>
                  <a:srgbClr val="002E5D">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2E5D">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2552635"/>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4" r:id="rId3"/>
    <p:sldLayoutId id="2147483745" r:id="rId4"/>
    <p:sldLayoutId id="2147483746" r:id="rId5"/>
    <p:sldLayoutId id="2147483747" r:id="rId6"/>
    <p:sldLayoutId id="2147483743" r:id="rId7"/>
    <p:sldLayoutId id="2147483712" r:id="rId8"/>
    <p:sldLayoutId id="2147483716" r:id="rId9"/>
    <p:sldLayoutId id="2147483711" r:id="rId10"/>
    <p:sldLayoutId id="2147483715" r:id="rId11"/>
    <p:sldLayoutId id="2147483713" r:id="rId12"/>
    <p:sldLayoutId id="2147483740" r:id="rId13"/>
    <p:sldLayoutId id="2147483693" r:id="rId14"/>
    <p:sldLayoutId id="2147483731" r:id="rId15"/>
    <p:sldLayoutId id="2147483694" r:id="rId16"/>
    <p:sldLayoutId id="2147483696" r:id="rId17"/>
    <p:sldLayoutId id="2147483733" r:id="rId18"/>
    <p:sldLayoutId id="2147483732" r:id="rId19"/>
    <p:sldLayoutId id="2147483697" r:id="rId20"/>
    <p:sldLayoutId id="2147483719" r:id="rId21"/>
    <p:sldLayoutId id="2147483720" r:id="rId22"/>
    <p:sldLayoutId id="2147483721" r:id="rId23"/>
    <p:sldLayoutId id="2147483722" r:id="rId24"/>
    <p:sldLayoutId id="2147483703" r:id="rId25"/>
    <p:sldLayoutId id="2147483718" r:id="rId26"/>
    <p:sldLayoutId id="2147483748" r:id="rId27"/>
    <p:sldLayoutId id="2147483749" r:id="rId28"/>
    <p:sldLayoutId id="2147483750" r:id="rId29"/>
    <p:sldLayoutId id="2147483751" r:id="rId30"/>
    <p:sldLayoutId id="2147483723" r:id="rId31"/>
    <p:sldLayoutId id="2147483734" r:id="rId32"/>
    <p:sldLayoutId id="2147483735" r:id="rId33"/>
    <p:sldLayoutId id="2147483752" r:id="rId34"/>
    <p:sldLayoutId id="2147483753" r:id="rId35"/>
    <p:sldLayoutId id="2147483754" r:id="rId36"/>
    <p:sldLayoutId id="2147483755" r:id="rId37"/>
    <p:sldLayoutId id="2147483725" r:id="rId38"/>
    <p:sldLayoutId id="2147483727" r:id="rId39"/>
    <p:sldLayoutId id="2147483728" r:id="rId40"/>
    <p:sldLayoutId id="2147483736" r:id="rId41"/>
  </p:sldLayoutIdLst>
  <p:txStyles>
    <p:titleStyle>
      <a:lvl1pPr algn="l" defTabSz="914400" rtl="0" eaLnBrk="1" latinLnBrk="0" hangingPunct="1">
        <a:lnSpc>
          <a:spcPct val="90000"/>
        </a:lnSpc>
        <a:spcBef>
          <a:spcPct val="0"/>
        </a:spcBef>
        <a:buNone/>
        <a:defRPr sz="4400" kern="1200" baseline="300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hyperlink" Target="https://www.act.org/content/act/en/products-and-services/state-and-district-solutions/district-testing.html"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hyperlink" Target="https://www.act.org/content/act/en/products-and-services/the-act-educator/the-act-test-contact-us.html"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www.act.org/content/act/en/research/services-and-resources/data-and-visualization/grad-class-database-2025.html" TargetMode="External"/><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CD69339-789D-95EC-11D5-6D936C13CD36}"/>
              </a:ext>
            </a:extLst>
          </p:cNvPr>
          <p:cNvSpPr>
            <a:spLocks noGrp="1"/>
          </p:cNvSpPr>
          <p:nvPr>
            <p:ph type="subTitle" idx="1"/>
          </p:nvPr>
        </p:nvSpPr>
        <p:spPr/>
        <p:txBody>
          <a:bodyPr/>
          <a:lstStyle/>
          <a:p>
            <a:r>
              <a:rPr lang="en-US" dirty="0"/>
              <a:t>Expanding College and Career Opportunities at Our School</a:t>
            </a:r>
          </a:p>
        </p:txBody>
      </p:sp>
      <p:sp>
        <p:nvSpPr>
          <p:cNvPr id="3" name="Title 2">
            <a:extLst>
              <a:ext uri="{FF2B5EF4-FFF2-40B4-BE49-F238E27FC236}">
                <a16:creationId xmlns:a16="http://schemas.microsoft.com/office/drawing/2014/main" id="{6CC852C1-CE4F-1929-7987-2648FF9A7E3C}"/>
              </a:ext>
            </a:extLst>
          </p:cNvPr>
          <p:cNvSpPr>
            <a:spLocks noGrp="1"/>
          </p:cNvSpPr>
          <p:nvPr>
            <p:ph type="title"/>
          </p:nvPr>
        </p:nvSpPr>
        <p:spPr/>
        <p:txBody>
          <a:bodyPr>
            <a:normAutofit/>
          </a:bodyPr>
          <a:lstStyle/>
          <a:p>
            <a:r>
              <a:rPr lang="en-US" dirty="0"/>
              <a:t>ACT</a:t>
            </a:r>
            <a:r>
              <a:rPr lang="en-US" baseline="30000" dirty="0"/>
              <a:t>®</a:t>
            </a:r>
            <a:r>
              <a:rPr lang="en-US" dirty="0"/>
              <a:t> District Testing at </a:t>
            </a:r>
            <a:r>
              <a:rPr lang="en-US" dirty="0">
                <a:solidFill>
                  <a:srgbClr val="FF0000"/>
                </a:solidFill>
              </a:rPr>
              <a:t>[insert school name]</a:t>
            </a:r>
          </a:p>
        </p:txBody>
      </p:sp>
    </p:spTree>
    <p:extLst>
      <p:ext uri="{BB962C8B-B14F-4D97-AF65-F5344CB8AC3E}">
        <p14:creationId xmlns:p14="http://schemas.microsoft.com/office/powerpoint/2010/main" val="1467441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C3F7F-B042-BF2B-EEEC-0106FE4F01E9}"/>
              </a:ext>
            </a:extLst>
          </p:cNvPr>
          <p:cNvSpPr>
            <a:spLocks noGrp="1"/>
          </p:cNvSpPr>
          <p:nvPr>
            <p:ph type="title"/>
          </p:nvPr>
        </p:nvSpPr>
        <p:spPr/>
        <p:txBody>
          <a:bodyPr>
            <a:normAutofit/>
          </a:bodyPr>
          <a:lstStyle/>
          <a:p>
            <a:r>
              <a:rPr lang="en-US" sz="6600" b="1" dirty="0">
                <a:latin typeface="Montserrat SemiBold" panose="00000700000000000000" pitchFamily="2" charset="0"/>
              </a:rPr>
              <a:t>Return on investment</a:t>
            </a:r>
          </a:p>
        </p:txBody>
      </p:sp>
      <p:pic>
        <p:nvPicPr>
          <p:cNvPr id="5" name="Content Placeholder 4" descr="Social media network internet search">
            <a:extLst>
              <a:ext uri="{FF2B5EF4-FFF2-40B4-BE49-F238E27FC236}">
                <a16:creationId xmlns:a16="http://schemas.microsoft.com/office/drawing/2014/main" id="{22E4F215-7A99-45DB-A784-0D5D65E5D405}"/>
              </a:ext>
            </a:extLst>
          </p:cNvPr>
          <p:cNvPicPr>
            <a:picLocks noGrp="1" noChangeAspect="1"/>
          </p:cNvPicPr>
          <p:nvPr>
            <p:ph sz="half" idx="1"/>
          </p:nvPr>
        </p:nvPicPr>
        <p:blipFill>
          <a:blip r:embed="rId3"/>
          <a:stretch>
            <a:fillRect/>
          </a:stretch>
        </p:blipFill>
        <p:spPr>
          <a:xfrm>
            <a:off x="682925" y="1825625"/>
            <a:ext cx="4994275" cy="3328703"/>
          </a:xfrm>
        </p:spPr>
      </p:pic>
      <p:sp>
        <p:nvSpPr>
          <p:cNvPr id="4" name="Content Placeholder 3">
            <a:extLst>
              <a:ext uri="{FF2B5EF4-FFF2-40B4-BE49-F238E27FC236}">
                <a16:creationId xmlns:a16="http://schemas.microsoft.com/office/drawing/2014/main" id="{F9C2B539-C78A-CA94-C013-ED4A8633C88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lIns="91440" tIns="45720" rIns="91440" bIns="45720" anchor="t"/>
          <a:lstStyle/>
          <a:p>
            <a:pPr marL="342900" marR="0" lvl="0" indent="-342900">
              <a:lnSpc>
                <a:spcPct val="116000"/>
              </a:lnSpc>
              <a:buFont typeface="Symbol" panose="05050102010706020507" pitchFamily="18" charset="2"/>
              <a:buChar char=""/>
            </a:pPr>
            <a:r>
              <a:rPr lang="en-US" sz="2400" dirty="0">
                <a:solidFill>
                  <a:srgbClr val="33475B"/>
                </a:solidFill>
                <a:effectLst/>
                <a:latin typeface="Montserrat"/>
                <a:ea typeface="Helvetica" panose="020B0604020202020204" pitchFamily="34" charset="0"/>
                <a:cs typeface="Times New Roman"/>
              </a:rPr>
              <a:t>Significant returns on investment for our district:</a:t>
            </a:r>
            <a:endParaRPr lang="en-US" sz="2400" dirty="0">
              <a:effectLst/>
              <a:latin typeface="Montserrat"/>
              <a:ea typeface="Times New Roman" panose="02020603050405020304" pitchFamily="18" charset="0"/>
              <a:cs typeface="Times New Roman"/>
            </a:endParaRPr>
          </a:p>
          <a:p>
            <a:pPr marL="742950" marR="0" lvl="1" indent="-285750">
              <a:lnSpc>
                <a:spcPct val="116000"/>
              </a:lnSpc>
              <a:buFont typeface="Courier New" panose="02070309020205020404" pitchFamily="49" charset="0"/>
              <a:buChar char="o"/>
            </a:pPr>
            <a:r>
              <a:rPr lang="en-US" u="sng" dirty="0">
                <a:solidFill>
                  <a:srgbClr val="333333"/>
                </a:solidFill>
                <a:effectLst/>
                <a:latin typeface="Montserrat"/>
                <a:ea typeface="Segoe UI" panose="020B0502040204020203" pitchFamily="34" charset="0"/>
                <a:cs typeface="Times New Roman"/>
              </a:rPr>
              <a:t>Expands scholarship eligibility.</a:t>
            </a:r>
            <a:endParaRPr lang="en-US" u="sng" dirty="0">
              <a:effectLst/>
              <a:latin typeface="Montserrat"/>
              <a:ea typeface="Times New Roman" panose="02020603050405020304" pitchFamily="18" charset="0"/>
              <a:cs typeface="Times New Roman"/>
            </a:endParaRPr>
          </a:p>
          <a:p>
            <a:pPr marL="742950" marR="0" lvl="1" indent="-285750">
              <a:lnSpc>
                <a:spcPct val="116000"/>
              </a:lnSpc>
              <a:spcAft>
                <a:spcPts val="800"/>
              </a:spcAft>
              <a:buFont typeface="Courier New" panose="02070309020205020404" pitchFamily="49" charset="0"/>
              <a:buChar char="o"/>
            </a:pPr>
            <a:r>
              <a:rPr lang="en-US" u="sng" dirty="0">
                <a:solidFill>
                  <a:srgbClr val="333333"/>
                </a:solidFill>
                <a:effectLst/>
                <a:latin typeface="Montserrat"/>
                <a:ea typeface="Segoe UI" panose="020B0502040204020203" pitchFamily="34" charset="0"/>
                <a:cs typeface="Times New Roman"/>
              </a:rPr>
              <a:t>Reduces remediation cost.</a:t>
            </a:r>
            <a:endParaRPr lang="en-US" u="sng" dirty="0">
              <a:latin typeface="Montserrat"/>
              <a:ea typeface="Segoe UI" panose="020B0502040204020203" pitchFamily="34" charset="0"/>
              <a:cs typeface="Times New Roman"/>
            </a:endParaRPr>
          </a:p>
          <a:p>
            <a:pPr marL="742950" marR="0" lvl="1" indent="-285750">
              <a:lnSpc>
                <a:spcPct val="116000"/>
              </a:lnSpc>
              <a:spcAft>
                <a:spcPts val="800"/>
              </a:spcAft>
              <a:buFont typeface="Courier New" panose="02070309020205020404" pitchFamily="49" charset="0"/>
              <a:buChar char="o"/>
            </a:pPr>
            <a:r>
              <a:rPr lang="en-US" u="sng" dirty="0">
                <a:solidFill>
                  <a:srgbClr val="333333"/>
                </a:solidFill>
                <a:effectLst/>
                <a:latin typeface="Montserrat"/>
                <a:ea typeface="Segoe UI" panose="020B0502040204020203" pitchFamily="34" charset="0"/>
              </a:rPr>
              <a:t>Broader impact on college readiness outcomes</a:t>
            </a:r>
            <a:endParaRPr lang="en-US" u="sng" dirty="0">
              <a:latin typeface="Montserrat"/>
            </a:endParaRPr>
          </a:p>
        </p:txBody>
      </p:sp>
    </p:spTree>
    <p:extLst>
      <p:ext uri="{BB962C8B-B14F-4D97-AF65-F5344CB8AC3E}">
        <p14:creationId xmlns:p14="http://schemas.microsoft.com/office/powerpoint/2010/main" val="2630801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683329-F977-757D-D442-424F799D1E68}"/>
              </a:ext>
            </a:extLst>
          </p:cNvPr>
          <p:cNvSpPr>
            <a:spLocks noGrp="1"/>
          </p:cNvSpPr>
          <p:nvPr>
            <p:ph type="title"/>
          </p:nvPr>
        </p:nvSpPr>
        <p:spPr/>
        <p:txBody>
          <a:bodyPr/>
          <a:lstStyle/>
          <a:p>
            <a:r>
              <a:rPr lang="en-US" dirty="0"/>
              <a:t>Access and Impact</a:t>
            </a:r>
          </a:p>
        </p:txBody>
      </p:sp>
    </p:spTree>
    <p:extLst>
      <p:ext uri="{BB962C8B-B14F-4D97-AF65-F5344CB8AC3E}">
        <p14:creationId xmlns:p14="http://schemas.microsoft.com/office/powerpoint/2010/main" val="4143600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22C75-2F0A-D8B0-9C26-3E5AEAFCCB21}"/>
              </a:ext>
            </a:extLst>
          </p:cNvPr>
          <p:cNvSpPr>
            <a:spLocks noGrp="1"/>
          </p:cNvSpPr>
          <p:nvPr>
            <p:ph type="title"/>
          </p:nvPr>
        </p:nvSpPr>
        <p:spPr/>
        <p:txBody>
          <a:bodyPr>
            <a:normAutofit/>
          </a:bodyPr>
          <a:lstStyle/>
          <a:p>
            <a:r>
              <a:rPr lang="en-US" sz="6000" dirty="0">
                <a:latin typeface="Montserrat SemiBold" panose="00000700000000000000" pitchFamily="2" charset="0"/>
              </a:rPr>
              <a:t>Access and impact</a:t>
            </a:r>
          </a:p>
        </p:txBody>
      </p:sp>
      <p:pic>
        <p:nvPicPr>
          <p:cNvPr id="5" name="Content Placeholder 4" descr="Human hand erasing some words on sticky note">
            <a:extLst>
              <a:ext uri="{FF2B5EF4-FFF2-40B4-BE49-F238E27FC236}">
                <a16:creationId xmlns:a16="http://schemas.microsoft.com/office/drawing/2014/main" id="{72E6C40F-AD4D-4488-9E15-6D4ED79089BB}"/>
              </a:ext>
            </a:extLst>
          </p:cNvPr>
          <p:cNvPicPr>
            <a:picLocks noGrp="1" noChangeAspect="1"/>
          </p:cNvPicPr>
          <p:nvPr>
            <p:ph sz="half" idx="1"/>
          </p:nvPr>
        </p:nvPicPr>
        <p:blipFill>
          <a:blip r:embed="rId3"/>
          <a:stretch>
            <a:fillRect/>
          </a:stretch>
        </p:blipFill>
        <p:spPr>
          <a:xfrm>
            <a:off x="838200" y="1949639"/>
            <a:ext cx="4994275" cy="3333581"/>
          </a:xfrm>
        </p:spPr>
      </p:pic>
      <p:sp>
        <p:nvSpPr>
          <p:cNvPr id="4" name="Content Placeholder 3">
            <a:extLst>
              <a:ext uri="{FF2B5EF4-FFF2-40B4-BE49-F238E27FC236}">
                <a16:creationId xmlns:a16="http://schemas.microsoft.com/office/drawing/2014/main" id="{69A1A5F8-6908-A00B-D285-DAB4E61E709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4521" y="1030495"/>
            <a:ext cx="5704730" cy="4153725"/>
          </a:xfrm>
        </p:spPr>
        <p:txBody>
          <a:bodyPr lIns="91440" tIns="45720" rIns="91440" bIns="45720" anchor="t"/>
          <a:lstStyle/>
          <a:p>
            <a:pPr marL="342900" marR="0" lvl="0" indent="-342900">
              <a:lnSpc>
                <a:spcPct val="116000"/>
              </a:lnSpc>
              <a:buFont typeface="Symbol" panose="05050102010706020507" pitchFamily="18" charset="2"/>
              <a:buChar char=""/>
            </a:pPr>
            <a:r>
              <a:rPr lang="en-US" dirty="0">
                <a:solidFill>
                  <a:srgbClr val="33475B"/>
                </a:solidFill>
                <a:effectLst/>
                <a:latin typeface="Montserrat"/>
                <a:ea typeface="Helvetica" panose="020B0604020202020204" pitchFamily="34" charset="0"/>
                <a:cs typeface="Times New Roman"/>
              </a:rPr>
              <a:t>Gives rural, low-income, and first-generation students equitable opportunity.</a:t>
            </a:r>
            <a:endParaRPr lang="en-US" dirty="0">
              <a:effectLst/>
              <a:latin typeface="Montserrat"/>
              <a:ea typeface="Times New Roman" panose="02020603050405020304" pitchFamily="18" charset="0"/>
              <a:cs typeface="Times New Roman"/>
            </a:endParaRPr>
          </a:p>
          <a:p>
            <a:pPr marL="342900" marR="0" lvl="0" indent="-342900">
              <a:lnSpc>
                <a:spcPct val="116000"/>
              </a:lnSpc>
              <a:spcAft>
                <a:spcPts val="800"/>
              </a:spcAft>
              <a:buFont typeface="Symbol" panose="05050102010706020507" pitchFamily="18" charset="2"/>
              <a:buChar char=""/>
            </a:pPr>
            <a:r>
              <a:rPr lang="en-US" dirty="0">
                <a:solidFill>
                  <a:srgbClr val="33475B"/>
                </a:solidFill>
                <a:effectLst/>
                <a:latin typeface="Montserrat"/>
                <a:ea typeface="Helvetica" panose="020B0604020202020204" pitchFamily="34" charset="0"/>
                <a:cs typeface="Times New Roman"/>
              </a:rPr>
              <a:t>Eliminates barriers: transportation, cost, unfamiliar test centers.</a:t>
            </a:r>
            <a:endParaRPr lang="en-US" dirty="0">
              <a:latin typeface="Montserrat"/>
              <a:ea typeface="Helvetica" panose="020B0604020202020204" pitchFamily="34" charset="0"/>
              <a:cs typeface="Times New Roman"/>
            </a:endParaRPr>
          </a:p>
          <a:p>
            <a:pPr marL="342900" marR="0" lvl="0" indent="-342900">
              <a:lnSpc>
                <a:spcPct val="116000"/>
              </a:lnSpc>
              <a:spcAft>
                <a:spcPts val="800"/>
              </a:spcAft>
              <a:buFont typeface="Symbol" panose="05050102010706020507" pitchFamily="18" charset="2"/>
              <a:buChar char=""/>
            </a:pPr>
            <a:r>
              <a:rPr lang="en-US" dirty="0">
                <a:solidFill>
                  <a:srgbClr val="33475B"/>
                </a:solidFill>
                <a:effectLst/>
                <a:latin typeface="Montserrat"/>
                <a:ea typeface="Helvetica" panose="020B0604020202020204" pitchFamily="34" charset="0"/>
              </a:rPr>
              <a:t>Supports for English learners and students with disabilities through ACT accommodations.</a:t>
            </a:r>
            <a:endParaRPr lang="en-US" dirty="0">
              <a:latin typeface="Montserrat"/>
            </a:endParaRPr>
          </a:p>
        </p:txBody>
      </p:sp>
    </p:spTree>
    <p:extLst>
      <p:ext uri="{BB962C8B-B14F-4D97-AF65-F5344CB8AC3E}">
        <p14:creationId xmlns:p14="http://schemas.microsoft.com/office/powerpoint/2010/main" val="3857437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655D89-37EE-EDD3-06EC-97FA9C10FB99}"/>
              </a:ext>
            </a:extLst>
          </p:cNvPr>
          <p:cNvSpPr>
            <a:spLocks noGrp="1"/>
          </p:cNvSpPr>
          <p:nvPr>
            <p:ph type="title"/>
          </p:nvPr>
        </p:nvSpPr>
        <p:spPr/>
        <p:txBody>
          <a:bodyPr>
            <a:normAutofit/>
          </a:bodyPr>
          <a:lstStyle/>
          <a:p>
            <a:r>
              <a:rPr lang="en-US" dirty="0"/>
              <a:t>Implementation: What We Can Expect</a:t>
            </a:r>
          </a:p>
        </p:txBody>
      </p:sp>
    </p:spTree>
    <p:extLst>
      <p:ext uri="{BB962C8B-B14F-4D97-AF65-F5344CB8AC3E}">
        <p14:creationId xmlns:p14="http://schemas.microsoft.com/office/powerpoint/2010/main" val="1307325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2F22B-2FDC-DFA5-77CE-960C5E6797DC}"/>
              </a:ext>
            </a:extLst>
          </p:cNvPr>
          <p:cNvSpPr>
            <a:spLocks noGrp="1"/>
          </p:cNvSpPr>
          <p:nvPr>
            <p:ph type="title"/>
          </p:nvPr>
        </p:nvSpPr>
        <p:spPr/>
        <p:txBody>
          <a:bodyPr>
            <a:normAutofit/>
          </a:bodyPr>
          <a:lstStyle/>
          <a:p>
            <a:r>
              <a:rPr lang="en-US" sz="5400" dirty="0">
                <a:latin typeface="Montserrat SemiBold" panose="00000700000000000000" pitchFamily="2" charset="0"/>
              </a:rPr>
              <a:t>Implementation</a:t>
            </a:r>
          </a:p>
        </p:txBody>
      </p:sp>
      <p:sp>
        <p:nvSpPr>
          <p:cNvPr id="4" name="Content Placeholder 3">
            <a:extLst>
              <a:ext uri="{FF2B5EF4-FFF2-40B4-BE49-F238E27FC236}">
                <a16:creationId xmlns:a16="http://schemas.microsoft.com/office/drawing/2014/main" id="{70188C38-F504-1444-AB75-AF04380623BE}"/>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4521" y="1030495"/>
            <a:ext cx="5649646" cy="4153725"/>
          </a:xfrm>
        </p:spPr>
        <p:txBody>
          <a:bodyPr lIns="91440" tIns="45720" rIns="91440" bIns="45720" anchor="t"/>
          <a:lstStyle/>
          <a:p>
            <a:pPr marL="342900" marR="0" lvl="0" indent="-342900">
              <a:lnSpc>
                <a:spcPct val="116000"/>
              </a:lnSpc>
              <a:buFont typeface="Symbol" panose="05050102010706020507" pitchFamily="18" charset="2"/>
              <a:buChar char=""/>
            </a:pPr>
            <a:r>
              <a:rPr lang="en-US" dirty="0">
                <a:solidFill>
                  <a:srgbClr val="33475B"/>
                </a:solidFill>
                <a:effectLst/>
                <a:latin typeface="Montserrat"/>
                <a:ea typeface="Helvetica" panose="020B0604020202020204" pitchFamily="34" charset="0"/>
                <a:cs typeface="Times New Roman"/>
              </a:rPr>
              <a:t>Flexible test windows (fall/spring) and digital/paper options.</a:t>
            </a:r>
          </a:p>
          <a:p>
            <a:pPr marL="342900" marR="0" lvl="0" indent="-342900">
              <a:lnSpc>
                <a:spcPct val="116000"/>
              </a:lnSpc>
              <a:buFont typeface="Symbol" panose="05050102010706020507" pitchFamily="18" charset="2"/>
              <a:buChar char=""/>
            </a:pPr>
            <a:r>
              <a:rPr lang="en-US" dirty="0">
                <a:solidFill>
                  <a:srgbClr val="33475B"/>
                </a:solidFill>
                <a:latin typeface="Montserrat"/>
                <a:ea typeface="Times New Roman" panose="02020603050405020304" pitchFamily="18" charset="0"/>
                <a:cs typeface="Times New Roman"/>
              </a:rPr>
              <a:t>Flexibility with optional science and writing tests.</a:t>
            </a:r>
            <a:endParaRPr lang="en-US" dirty="0">
              <a:effectLst/>
              <a:latin typeface="Montserrat"/>
              <a:ea typeface="Times New Roman" panose="02020603050405020304" pitchFamily="18" charset="0"/>
              <a:cs typeface="Times New Roman"/>
            </a:endParaRPr>
          </a:p>
          <a:p>
            <a:pPr marL="342900" marR="0" lvl="0" indent="-342900">
              <a:lnSpc>
                <a:spcPct val="116000"/>
              </a:lnSpc>
              <a:spcAft>
                <a:spcPts val="800"/>
              </a:spcAft>
              <a:buFont typeface="Symbol" panose="05050102010706020507" pitchFamily="18" charset="2"/>
              <a:buChar char=""/>
            </a:pPr>
            <a:r>
              <a:rPr lang="en-US" dirty="0">
                <a:solidFill>
                  <a:srgbClr val="33475B"/>
                </a:solidFill>
                <a:effectLst/>
                <a:latin typeface="Montserrat"/>
                <a:ea typeface="Helvetica" panose="020B0604020202020204" pitchFamily="34" charset="0"/>
                <a:cs typeface="Times New Roman"/>
              </a:rPr>
              <a:t>Step-by-step checklists provided for coordinators.</a:t>
            </a:r>
            <a:endParaRPr lang="en-US" dirty="0">
              <a:latin typeface="Montserrat"/>
              <a:ea typeface="Helvetica" panose="020B0604020202020204" pitchFamily="34" charset="0"/>
              <a:cs typeface="Times New Roman"/>
            </a:endParaRPr>
          </a:p>
          <a:p>
            <a:pPr marL="342900" marR="0" lvl="0" indent="-342900">
              <a:lnSpc>
                <a:spcPct val="116000"/>
              </a:lnSpc>
              <a:spcAft>
                <a:spcPts val="800"/>
              </a:spcAft>
              <a:buFont typeface="Symbol" panose="05050102010706020507" pitchFamily="18" charset="2"/>
              <a:buChar char=""/>
            </a:pPr>
            <a:r>
              <a:rPr lang="en-US" dirty="0">
                <a:solidFill>
                  <a:srgbClr val="33475B"/>
                </a:solidFill>
                <a:effectLst/>
                <a:latin typeface="Montserrat"/>
                <a:ea typeface="Helvetica" panose="020B0604020202020204" pitchFamily="34" charset="0"/>
              </a:rPr>
              <a:t>Training: Manuals, webinars, and tech support available.</a:t>
            </a:r>
            <a:endParaRPr lang="en-US" dirty="0">
              <a:latin typeface="Montserrat"/>
            </a:endParaRPr>
          </a:p>
        </p:txBody>
      </p:sp>
      <p:pic>
        <p:nvPicPr>
          <p:cNvPr id="3" name="Picture 2" descr="A close up of an answer sheet for a test with a pencil.">
            <a:extLst>
              <a:ext uri="{FF2B5EF4-FFF2-40B4-BE49-F238E27FC236}">
                <a16:creationId xmlns:a16="http://schemas.microsoft.com/office/drawing/2014/main" id="{9CDFBF0C-3E85-F4FE-0D47-592D81E62306}"/>
              </a:ext>
            </a:extLst>
          </p:cNvPr>
          <p:cNvPicPr>
            <a:picLocks noChangeAspect="1"/>
          </p:cNvPicPr>
          <p:nvPr/>
        </p:nvPicPr>
        <p:blipFill>
          <a:blip r:embed="rId3"/>
          <a:stretch>
            <a:fillRect/>
          </a:stretch>
        </p:blipFill>
        <p:spPr>
          <a:xfrm>
            <a:off x="977043" y="2115619"/>
            <a:ext cx="4844311" cy="3231117"/>
          </a:xfrm>
          <a:prstGeom prst="rect">
            <a:avLst/>
          </a:prstGeom>
        </p:spPr>
      </p:pic>
    </p:spTree>
    <p:extLst>
      <p:ext uri="{BB962C8B-B14F-4D97-AF65-F5344CB8AC3E}">
        <p14:creationId xmlns:p14="http://schemas.microsoft.com/office/powerpoint/2010/main" val="3944204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6FB451-3D8F-173B-2A56-289DB769B392}"/>
              </a:ext>
            </a:extLst>
          </p:cNvPr>
          <p:cNvSpPr>
            <a:spLocks noGrp="1"/>
          </p:cNvSpPr>
          <p:nvPr>
            <p:ph type="title"/>
          </p:nvPr>
        </p:nvSpPr>
        <p:spPr/>
        <p:txBody>
          <a:bodyPr>
            <a:normAutofit/>
          </a:bodyPr>
          <a:lstStyle/>
          <a:p>
            <a:r>
              <a:rPr lang="en-US" dirty="0"/>
              <a:t>How ACT Helps with Implementation</a:t>
            </a:r>
          </a:p>
        </p:txBody>
      </p:sp>
    </p:spTree>
    <p:extLst>
      <p:ext uri="{BB962C8B-B14F-4D97-AF65-F5344CB8AC3E}">
        <p14:creationId xmlns:p14="http://schemas.microsoft.com/office/powerpoint/2010/main" val="1476725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02B72-CABC-F170-6E80-D63AC105106D}"/>
              </a:ext>
            </a:extLst>
          </p:cNvPr>
          <p:cNvSpPr>
            <a:spLocks noGrp="1"/>
          </p:cNvSpPr>
          <p:nvPr>
            <p:ph type="title"/>
          </p:nvPr>
        </p:nvSpPr>
        <p:spPr/>
        <p:txBody>
          <a:bodyPr/>
          <a:lstStyle/>
          <a:p>
            <a:r>
              <a:rPr lang="en-US" dirty="0">
                <a:latin typeface="Montserrat SemiBold" panose="00000700000000000000" pitchFamily="2" charset="0"/>
              </a:rPr>
              <a:t>Help from ACT with Implementing ACT District Testing</a:t>
            </a:r>
          </a:p>
        </p:txBody>
      </p:sp>
      <p:pic>
        <p:nvPicPr>
          <p:cNvPr id="5" name="Content Placeholder 4" descr="Group of students reading open books, standing and sitting on stairs indoors">
            <a:extLst>
              <a:ext uri="{FF2B5EF4-FFF2-40B4-BE49-F238E27FC236}">
                <a16:creationId xmlns:a16="http://schemas.microsoft.com/office/drawing/2014/main" id="{0E41D27B-2A78-49BC-8F46-8C77E2BCB112}"/>
              </a:ext>
            </a:extLst>
          </p:cNvPr>
          <p:cNvPicPr>
            <a:picLocks noGrp="1" noChangeAspect="1"/>
          </p:cNvPicPr>
          <p:nvPr>
            <p:ph sz="half" idx="1"/>
          </p:nvPr>
        </p:nvPicPr>
        <p:blipFill>
          <a:blip r:embed="rId3"/>
          <a:stretch>
            <a:fillRect/>
          </a:stretch>
        </p:blipFill>
        <p:spPr>
          <a:xfrm>
            <a:off x="1901500" y="1825625"/>
            <a:ext cx="2867674" cy="4154488"/>
          </a:xfrm>
        </p:spPr>
      </p:pic>
      <p:sp>
        <p:nvSpPr>
          <p:cNvPr id="4" name="Content Placeholder 3">
            <a:extLst>
              <a:ext uri="{FF2B5EF4-FFF2-40B4-BE49-F238E27FC236}">
                <a16:creationId xmlns:a16="http://schemas.microsoft.com/office/drawing/2014/main" id="{CF171A71-F56E-5EC6-FCF9-DD59DEB50ED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83200" y="2571753"/>
            <a:ext cx="6362357" cy="4153725"/>
          </a:xfrm>
        </p:spPr>
        <p:txBody>
          <a:bodyPr lIns="91440" tIns="45720" rIns="91440" bIns="45720" anchor="t"/>
          <a:lstStyle/>
          <a:p>
            <a:pPr marL="342900" marR="0" lvl="0" indent="-342900">
              <a:lnSpc>
                <a:spcPct val="116000"/>
              </a:lnSpc>
              <a:buFont typeface="Symbol" panose="05050102010706020507" pitchFamily="18" charset="2"/>
              <a:buChar char=""/>
            </a:pPr>
            <a:r>
              <a:rPr lang="en-US" sz="2400" dirty="0">
                <a:solidFill>
                  <a:srgbClr val="333333"/>
                </a:solidFill>
                <a:effectLst/>
                <a:latin typeface="Montserrat"/>
                <a:ea typeface="Segoe UI" panose="020B0502040204020203" pitchFamily="34" charset="0"/>
                <a:cs typeface="Times New Roman"/>
              </a:rPr>
              <a:t>Implementation support</a:t>
            </a:r>
            <a:endParaRPr lang="en-US" sz="2400" dirty="0">
              <a:effectLst/>
              <a:latin typeface="Montserrat"/>
              <a:ea typeface="Times New Roman" panose="02020603050405020304" pitchFamily="18" charset="0"/>
              <a:cs typeface="Times New Roman"/>
            </a:endParaRPr>
          </a:p>
          <a:p>
            <a:pPr marL="342900" marR="0" lvl="0" indent="-342900">
              <a:lnSpc>
                <a:spcPct val="116000"/>
              </a:lnSpc>
              <a:buFont typeface="Symbol" panose="05050102010706020507" pitchFamily="18" charset="2"/>
              <a:buChar char=""/>
            </a:pPr>
            <a:r>
              <a:rPr lang="en-US" sz="2400" dirty="0">
                <a:solidFill>
                  <a:srgbClr val="333333"/>
                </a:solidFill>
                <a:effectLst/>
                <a:latin typeface="Montserrat"/>
                <a:ea typeface="Segoe UI" panose="020B0502040204020203" pitchFamily="34" charset="0"/>
                <a:cs typeface="Times New Roman"/>
              </a:rPr>
              <a:t>Customer care support</a:t>
            </a:r>
            <a:endParaRPr lang="en-US" sz="2400" dirty="0">
              <a:effectLst/>
              <a:latin typeface="Montserrat"/>
              <a:ea typeface="Times New Roman" panose="02020603050405020304" pitchFamily="18" charset="0"/>
              <a:cs typeface="Times New Roman"/>
            </a:endParaRPr>
          </a:p>
          <a:p>
            <a:pPr marL="342900" marR="0" lvl="0" indent="-342900">
              <a:lnSpc>
                <a:spcPct val="116000"/>
              </a:lnSpc>
              <a:buFont typeface="Symbol" panose="05050102010706020507" pitchFamily="18" charset="2"/>
              <a:buChar char=""/>
            </a:pPr>
            <a:r>
              <a:rPr lang="en-US" sz="2400" dirty="0">
                <a:solidFill>
                  <a:srgbClr val="333333"/>
                </a:solidFill>
                <a:effectLst/>
                <a:latin typeface="Montserrat"/>
                <a:ea typeface="Segoe UI" panose="020B0502040204020203" pitchFamily="34" charset="0"/>
                <a:cs typeface="Times New Roman"/>
              </a:rPr>
              <a:t>Dedicated ACT contact for our region</a:t>
            </a:r>
            <a:endParaRPr lang="en-US" sz="2400" dirty="0">
              <a:effectLst/>
              <a:latin typeface="Montserrat"/>
              <a:ea typeface="Times New Roman" panose="02020603050405020304" pitchFamily="18" charset="0"/>
              <a:cs typeface="Times New Roman"/>
            </a:endParaRPr>
          </a:p>
          <a:p>
            <a:pPr marL="342900" marR="0" lvl="0" indent="-342900">
              <a:lnSpc>
                <a:spcPct val="116000"/>
              </a:lnSpc>
              <a:buFont typeface="Symbol" panose="05050102010706020507" pitchFamily="18" charset="2"/>
              <a:buChar char=""/>
            </a:pPr>
            <a:r>
              <a:rPr lang="en-US" sz="2400" dirty="0">
                <a:solidFill>
                  <a:srgbClr val="333333"/>
                </a:solidFill>
                <a:effectLst/>
                <a:latin typeface="Montserrat"/>
                <a:ea typeface="Segoe UI" panose="020B0502040204020203" pitchFamily="34" charset="0"/>
                <a:cs typeface="Times New Roman"/>
              </a:rPr>
              <a:t>Communication toolkits for students and families</a:t>
            </a:r>
            <a:endParaRPr lang="en-US" sz="2400" dirty="0">
              <a:effectLst/>
              <a:latin typeface="Montserrat"/>
              <a:ea typeface="Times New Roman" panose="02020603050405020304" pitchFamily="18" charset="0"/>
              <a:cs typeface="Times New Roman"/>
            </a:endParaRPr>
          </a:p>
          <a:p>
            <a:pPr marL="342900" marR="0" lvl="0" indent="-342900">
              <a:lnSpc>
                <a:spcPct val="116000"/>
              </a:lnSpc>
              <a:buFont typeface="Symbol" panose="05050102010706020507" pitchFamily="18" charset="2"/>
              <a:buChar char=""/>
            </a:pPr>
            <a:r>
              <a:rPr lang="en-US" sz="2400" dirty="0">
                <a:solidFill>
                  <a:srgbClr val="333333"/>
                </a:solidFill>
                <a:effectLst/>
                <a:latin typeface="Montserrat"/>
                <a:ea typeface="Segoe UI" panose="020B0502040204020203" pitchFamily="34" charset="0"/>
                <a:cs typeface="Times New Roman"/>
              </a:rPr>
              <a:t>Reporting data</a:t>
            </a:r>
            <a:endParaRPr lang="en-US" sz="2400" dirty="0">
              <a:effectLst/>
              <a:latin typeface="Montserrat"/>
              <a:ea typeface="Times New Roman" panose="02020603050405020304" pitchFamily="18" charset="0"/>
              <a:cs typeface="Times New Roman"/>
            </a:endParaRPr>
          </a:p>
          <a:p>
            <a:pPr marL="342900" marR="0" lvl="0" indent="-342900">
              <a:lnSpc>
                <a:spcPct val="116000"/>
              </a:lnSpc>
              <a:spcAft>
                <a:spcPts val="800"/>
              </a:spcAft>
              <a:buFont typeface="Symbol" panose="05050102010706020507" pitchFamily="18" charset="2"/>
              <a:buChar char=""/>
            </a:pPr>
            <a:r>
              <a:rPr lang="en-US" sz="2400" dirty="0">
                <a:solidFill>
                  <a:srgbClr val="333333"/>
                </a:solidFill>
                <a:effectLst/>
                <a:latin typeface="Montserrat"/>
                <a:ea typeface="Segoe UI" panose="020B0502040204020203" pitchFamily="34" charset="0"/>
                <a:cs typeface="Times New Roman"/>
              </a:rPr>
              <a:t>Recognition kits</a:t>
            </a:r>
          </a:p>
        </p:txBody>
      </p:sp>
      <p:sp>
        <p:nvSpPr>
          <p:cNvPr id="3" name="TextBox 2">
            <a:extLst>
              <a:ext uri="{FF2B5EF4-FFF2-40B4-BE49-F238E27FC236}">
                <a16:creationId xmlns:a16="http://schemas.microsoft.com/office/drawing/2014/main" id="{956D5466-09E2-A6C5-EEF4-55A6F991B7D4}"/>
              </a:ext>
            </a:extLst>
          </p:cNvPr>
          <p:cNvSpPr txBox="1"/>
          <p:nvPr/>
        </p:nvSpPr>
        <p:spPr>
          <a:xfrm>
            <a:off x="5283200" y="1465243"/>
            <a:ext cx="6604000" cy="1107996"/>
          </a:xfrm>
          <a:prstGeom prst="rect">
            <a:avLst/>
          </a:prstGeom>
          <a:noFill/>
        </p:spPr>
        <p:txBody>
          <a:bodyPr wrap="square" lIns="91440" tIns="45720" rIns="91440" bIns="45720" rtlCol="0" anchor="t">
            <a:spAutoFit/>
          </a:bodyPr>
          <a:lstStyle/>
          <a:p>
            <a:r>
              <a:rPr lang="en-US" sz="2400" dirty="0">
                <a:solidFill>
                  <a:srgbClr val="33475B"/>
                </a:solidFill>
                <a:effectLst/>
                <a:latin typeface="Montserrat"/>
                <a:ea typeface="Helvetica" panose="020B0604020202020204" pitchFamily="34" charset="0"/>
              </a:rPr>
              <a:t>ACT provides robust customer and tech support pre- and post-testing</a:t>
            </a:r>
            <a:endParaRPr lang="en-US" sz="2400" dirty="0">
              <a:latin typeface="Montserrat"/>
            </a:endParaRPr>
          </a:p>
          <a:p>
            <a:endParaRPr lang="en-US" dirty="0"/>
          </a:p>
        </p:txBody>
      </p:sp>
    </p:spTree>
    <p:extLst>
      <p:ext uri="{BB962C8B-B14F-4D97-AF65-F5344CB8AC3E}">
        <p14:creationId xmlns:p14="http://schemas.microsoft.com/office/powerpoint/2010/main" val="1866663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57474-28AD-5B7B-619A-15F9A0B178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067AB-59E2-73A6-4E0E-EDDB4DE9DD37}"/>
              </a:ext>
            </a:extLst>
          </p:cNvPr>
          <p:cNvSpPr>
            <a:spLocks noGrp="1"/>
          </p:cNvSpPr>
          <p:nvPr>
            <p:ph type="title"/>
          </p:nvPr>
        </p:nvSpPr>
        <p:spPr/>
        <p:txBody>
          <a:bodyPr/>
          <a:lstStyle/>
          <a:p>
            <a:r>
              <a:rPr lang="en-US" dirty="0">
                <a:latin typeface="Montserrat SemiBold" panose="00000700000000000000" pitchFamily="2" charset="0"/>
              </a:rPr>
              <a:t>Professional Development for Our Educators</a:t>
            </a:r>
          </a:p>
        </p:txBody>
      </p:sp>
      <p:sp>
        <p:nvSpPr>
          <p:cNvPr id="4" name="Content Placeholder 3">
            <a:extLst>
              <a:ext uri="{FF2B5EF4-FFF2-40B4-BE49-F238E27FC236}">
                <a16:creationId xmlns:a16="http://schemas.microsoft.com/office/drawing/2014/main" id="{5B959655-CD32-C0FF-6A40-A90D0F122CAB}"/>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069503" y="1690688"/>
            <a:ext cx="5334000" cy="4153725"/>
          </a:xfrm>
        </p:spPr>
        <p:txBody>
          <a:bodyPr lIns="91440" tIns="45720" rIns="91440" bIns="45720" anchor="t"/>
          <a:lstStyle/>
          <a:p>
            <a:pPr marL="342900" marR="0" lvl="0" indent="-342900">
              <a:lnSpc>
                <a:spcPct val="116000"/>
              </a:lnSpc>
              <a:buFont typeface="Symbol" panose="05050102010706020507" pitchFamily="18" charset="2"/>
              <a:buChar char=""/>
            </a:pPr>
            <a:r>
              <a:rPr lang="en-US" sz="2400" b="1" dirty="0">
                <a:solidFill>
                  <a:srgbClr val="333333"/>
                </a:solidFill>
                <a:effectLst/>
                <a:latin typeface="Montserrat"/>
                <a:ea typeface="Segoe UI" panose="020B0502040204020203" pitchFamily="34" charset="0"/>
                <a:cs typeface="Times New Roman"/>
              </a:rPr>
              <a:t>ACT</a:t>
            </a:r>
            <a:r>
              <a:rPr lang="en-US" sz="2400" b="1" baseline="30000" dirty="0">
                <a:solidFill>
                  <a:srgbClr val="333333"/>
                </a:solidFill>
                <a:effectLst/>
                <a:latin typeface="Montserrat"/>
                <a:ea typeface="Segoe UI" panose="020B0502040204020203" pitchFamily="34" charset="0"/>
                <a:cs typeface="Times New Roman"/>
              </a:rPr>
              <a:t>®</a:t>
            </a:r>
            <a:r>
              <a:rPr lang="en-US" sz="2400" b="1" dirty="0">
                <a:solidFill>
                  <a:srgbClr val="333333"/>
                </a:solidFill>
                <a:effectLst/>
                <a:latin typeface="Montserrat"/>
                <a:ea typeface="Segoe UI" panose="020B0502040204020203" pitchFamily="34" charset="0"/>
                <a:cs typeface="Times New Roman"/>
              </a:rPr>
              <a:t> Instructional Mastery </a:t>
            </a:r>
            <a:r>
              <a:rPr lang="en-US" sz="2400" dirty="0">
                <a:solidFill>
                  <a:srgbClr val="333333"/>
                </a:solidFill>
                <a:effectLst/>
                <a:latin typeface="Montserrat"/>
                <a:ea typeface="Segoe UI" panose="020B0502040204020203" pitchFamily="34" charset="0"/>
                <a:cs typeface="Times New Roman"/>
              </a:rPr>
              <a:t>– Formalized training for educators, who get a holistic understanding of the ACT test.</a:t>
            </a:r>
          </a:p>
          <a:p>
            <a:pPr marL="800100" lvl="1" indent="-342900">
              <a:lnSpc>
                <a:spcPct val="116000"/>
              </a:lnSpc>
              <a:buFont typeface="Symbol" panose="05050102010706020507" pitchFamily="18" charset="2"/>
              <a:buChar char=""/>
            </a:pPr>
            <a:r>
              <a:rPr lang="en-US" sz="2000" dirty="0">
                <a:solidFill>
                  <a:srgbClr val="333333"/>
                </a:solidFill>
                <a:latin typeface="Montserrat"/>
                <a:ea typeface="Segoe UI" panose="020B0502040204020203" pitchFamily="34" charset="0"/>
                <a:cs typeface="Times New Roman"/>
              </a:rPr>
              <a:t>Teaching strategies.</a:t>
            </a:r>
          </a:p>
          <a:p>
            <a:pPr marL="800100" lvl="1" indent="-342900">
              <a:lnSpc>
                <a:spcPct val="116000"/>
              </a:lnSpc>
              <a:buFont typeface="Symbol" panose="05050102010706020507" pitchFamily="18" charset="2"/>
              <a:buChar char=""/>
            </a:pPr>
            <a:r>
              <a:rPr lang="en-US" sz="2000" dirty="0">
                <a:solidFill>
                  <a:srgbClr val="333333"/>
                </a:solidFill>
                <a:effectLst/>
                <a:latin typeface="Montserrat"/>
                <a:ea typeface="Segoe UI" panose="020B0502040204020203" pitchFamily="34" charset="0"/>
                <a:cs typeface="Times New Roman"/>
              </a:rPr>
              <a:t>In-house ACT test prep.</a:t>
            </a:r>
          </a:p>
          <a:p>
            <a:pPr marL="800100" lvl="1" indent="-342900">
              <a:lnSpc>
                <a:spcPct val="116000"/>
              </a:lnSpc>
              <a:buFont typeface="Symbol" panose="05050102010706020507" pitchFamily="18" charset="2"/>
              <a:buChar char=""/>
            </a:pPr>
            <a:r>
              <a:rPr lang="en-US" sz="2000" dirty="0">
                <a:solidFill>
                  <a:srgbClr val="333333"/>
                </a:solidFill>
                <a:latin typeface="Montserrat"/>
                <a:ea typeface="Segoe UI" panose="020B0502040204020203" pitchFamily="34" charset="0"/>
                <a:cs typeface="Times New Roman"/>
              </a:rPr>
              <a:t>Improving college and career readiness instruction at our school.</a:t>
            </a:r>
          </a:p>
          <a:p>
            <a:pPr marL="342900" indent="-342900">
              <a:lnSpc>
                <a:spcPct val="116000"/>
              </a:lnSpc>
              <a:buFont typeface="Symbol" panose="05050102010706020507" pitchFamily="18" charset="2"/>
              <a:buChar char=""/>
            </a:pPr>
            <a:r>
              <a:rPr lang="en-US" sz="2400" b="1" dirty="0">
                <a:solidFill>
                  <a:srgbClr val="333333"/>
                </a:solidFill>
                <a:effectLst/>
                <a:latin typeface="Montserrat"/>
                <a:ea typeface="Segoe UI" panose="020B0502040204020203" pitchFamily="34" charset="0"/>
                <a:cs typeface="Times New Roman"/>
              </a:rPr>
              <a:t>ACT Professional Learning </a:t>
            </a:r>
            <a:r>
              <a:rPr lang="en-US" sz="2400" dirty="0">
                <a:solidFill>
                  <a:srgbClr val="333333"/>
                </a:solidFill>
                <a:effectLst/>
                <a:latin typeface="Montserrat"/>
                <a:ea typeface="Segoe UI" panose="020B0502040204020203" pitchFamily="34" charset="0"/>
                <a:cs typeface="Times New Roman"/>
              </a:rPr>
              <a:t>catalog</a:t>
            </a:r>
          </a:p>
          <a:p>
            <a:pPr marL="800100" lvl="1" indent="-342900">
              <a:lnSpc>
                <a:spcPct val="116000"/>
              </a:lnSpc>
              <a:buFont typeface="Symbol" panose="05050102010706020507" pitchFamily="18" charset="2"/>
              <a:buChar char=""/>
            </a:pPr>
            <a:endParaRPr lang="en-US" sz="2000" dirty="0">
              <a:solidFill>
                <a:srgbClr val="333333"/>
              </a:solidFill>
              <a:effectLst/>
              <a:latin typeface="Montserrat"/>
              <a:ea typeface="Segoe UI" panose="020B0502040204020203" pitchFamily="34" charset="0"/>
              <a:cs typeface="Times New Roman"/>
            </a:endParaRPr>
          </a:p>
          <a:p>
            <a:pPr marL="342900" marR="0" lvl="0" indent="-342900">
              <a:lnSpc>
                <a:spcPct val="116000"/>
              </a:lnSpc>
              <a:buFont typeface="Symbol" panose="05050102010706020507" pitchFamily="18" charset="2"/>
              <a:buChar char=""/>
            </a:pPr>
            <a:endParaRPr lang="en-US" sz="2400" dirty="0">
              <a:solidFill>
                <a:srgbClr val="333333"/>
              </a:solidFill>
              <a:effectLst/>
              <a:latin typeface="Montserrat"/>
              <a:ea typeface="Segoe UI" panose="020B0502040204020203" pitchFamily="34" charset="0"/>
              <a:cs typeface="Times New Roman"/>
            </a:endParaRPr>
          </a:p>
        </p:txBody>
      </p:sp>
      <p:pic>
        <p:nvPicPr>
          <p:cNvPr id="3" name="Content Placeholder 2" descr="Education classroom training team leader">
            <a:extLst>
              <a:ext uri="{FF2B5EF4-FFF2-40B4-BE49-F238E27FC236}">
                <a16:creationId xmlns:a16="http://schemas.microsoft.com/office/drawing/2014/main" id="{8A5C290D-B95C-9FF4-59F4-316CFD7A57D3}"/>
              </a:ext>
            </a:extLst>
          </p:cNvPr>
          <p:cNvPicPr>
            <a:picLocks noGrp="1" noChangeAspect="1"/>
          </p:cNvPicPr>
          <p:nvPr>
            <p:ph sz="half" idx="1"/>
          </p:nvPr>
        </p:nvPicPr>
        <p:blipFill>
          <a:blip r:embed="rId3"/>
          <a:stretch>
            <a:fillRect/>
          </a:stretch>
        </p:blipFill>
        <p:spPr>
          <a:xfrm>
            <a:off x="946356" y="2610120"/>
            <a:ext cx="2825596" cy="2119197"/>
          </a:xfrm>
        </p:spPr>
      </p:pic>
      <p:pic>
        <p:nvPicPr>
          <p:cNvPr id="6" name="Picture 5" descr="A qr code with a white background&#10;&#10;AI-generated content may be incorrect.">
            <a:extLst>
              <a:ext uri="{FF2B5EF4-FFF2-40B4-BE49-F238E27FC236}">
                <a16:creationId xmlns:a16="http://schemas.microsoft.com/office/drawing/2014/main" id="{E8434903-6DCF-377F-1541-355E575B6060}"/>
              </a:ext>
            </a:extLst>
          </p:cNvPr>
          <p:cNvPicPr>
            <a:picLocks noChangeAspect="1"/>
          </p:cNvPicPr>
          <p:nvPr/>
        </p:nvPicPr>
        <p:blipFill>
          <a:blip r:embed="rId4"/>
          <a:stretch>
            <a:fillRect/>
          </a:stretch>
        </p:blipFill>
        <p:spPr>
          <a:xfrm>
            <a:off x="9909075" y="2708443"/>
            <a:ext cx="2020874" cy="2020874"/>
          </a:xfrm>
          <a:prstGeom prst="rect">
            <a:avLst/>
          </a:prstGeom>
        </p:spPr>
      </p:pic>
    </p:spTree>
    <p:extLst>
      <p:ext uri="{BB962C8B-B14F-4D97-AF65-F5344CB8AC3E}">
        <p14:creationId xmlns:p14="http://schemas.microsoft.com/office/powerpoint/2010/main" val="2861375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FD218E-D5A2-68BA-005E-42168C53296C}"/>
              </a:ext>
            </a:extLst>
          </p:cNvPr>
          <p:cNvSpPr>
            <a:spLocks noGrp="1"/>
          </p:cNvSpPr>
          <p:nvPr>
            <p:ph type="title"/>
          </p:nvPr>
        </p:nvSpPr>
        <p:spPr>
          <a:xfrm>
            <a:off x="1533833" y="1656499"/>
            <a:ext cx="5994400" cy="2424123"/>
          </a:xfrm>
        </p:spPr>
        <p:txBody>
          <a:bodyPr/>
          <a:lstStyle/>
          <a:p>
            <a:r>
              <a:rPr lang="en-US" dirty="0"/>
              <a:t>Cost and Funding FAQs</a:t>
            </a:r>
          </a:p>
        </p:txBody>
      </p:sp>
    </p:spTree>
    <p:extLst>
      <p:ext uri="{BB962C8B-B14F-4D97-AF65-F5344CB8AC3E}">
        <p14:creationId xmlns:p14="http://schemas.microsoft.com/office/powerpoint/2010/main" val="1644737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1306D-43F5-4E89-0FFB-B959E099E90C}"/>
              </a:ext>
            </a:extLst>
          </p:cNvPr>
          <p:cNvSpPr>
            <a:spLocks noGrp="1"/>
          </p:cNvSpPr>
          <p:nvPr>
            <p:ph type="title"/>
          </p:nvPr>
        </p:nvSpPr>
        <p:spPr>
          <a:xfrm>
            <a:off x="838200" y="365125"/>
            <a:ext cx="10173346" cy="1325563"/>
          </a:xfrm>
        </p:spPr>
        <p:txBody>
          <a:bodyPr anchor="ctr">
            <a:normAutofit/>
          </a:bodyPr>
          <a:lstStyle/>
          <a:p>
            <a:r>
              <a:rPr lang="en-US" dirty="0">
                <a:latin typeface="Montserrat SemiBold" panose="00000700000000000000" pitchFamily="2" charset="0"/>
              </a:rPr>
              <a:t>Flexible test windows, formats, and coordinator support</a:t>
            </a:r>
          </a:p>
        </p:txBody>
      </p:sp>
      <p:pic>
        <p:nvPicPr>
          <p:cNvPr id="3" name="Picture 2" descr="teen girl with school books smiling">
            <a:extLst>
              <a:ext uri="{FF2B5EF4-FFF2-40B4-BE49-F238E27FC236}">
                <a16:creationId xmlns:a16="http://schemas.microsoft.com/office/drawing/2014/main" id="{57E48BF3-3F9F-0161-3E7B-EDCE7AB5F5A1}"/>
              </a:ext>
            </a:extLst>
          </p:cNvPr>
          <p:cNvPicPr>
            <a:picLocks noChangeAspect="1"/>
          </p:cNvPicPr>
          <p:nvPr/>
        </p:nvPicPr>
        <p:blipFill>
          <a:blip r:embed="rId3"/>
          <a:srcRect l="19742"/>
          <a:stretch>
            <a:fillRect/>
          </a:stretch>
        </p:blipFill>
        <p:spPr>
          <a:xfrm>
            <a:off x="838200" y="2005452"/>
            <a:ext cx="3620082" cy="3010779"/>
          </a:xfrm>
          <a:prstGeom prst="rect">
            <a:avLst/>
          </a:prstGeom>
          <a:noFill/>
        </p:spPr>
      </p:pic>
      <p:sp>
        <p:nvSpPr>
          <p:cNvPr id="5" name="Content Placeholder 4">
            <a:extLst>
              <a:ext uri="{FF2B5EF4-FFF2-40B4-BE49-F238E27FC236}">
                <a16:creationId xmlns:a16="http://schemas.microsoft.com/office/drawing/2014/main" id="{05D7359B-9DEC-44E0-BBFB-CDA3EE2FAD57}"/>
              </a:ext>
            </a:extLst>
          </p:cNvPr>
          <p:cNvSpPr>
            <a:spLocks noGrp="1"/>
          </p:cNvSpPr>
          <p:nvPr>
            <p:ph sz="half" idx="2"/>
          </p:nvPr>
        </p:nvSpPr>
        <p:spPr>
          <a:xfrm>
            <a:off x="4992649" y="1690688"/>
            <a:ext cx="4702194" cy="4802187"/>
          </a:xfrm>
        </p:spPr>
        <p:txBody>
          <a:bodyPr>
            <a:normAutofit/>
          </a:bodyPr>
          <a:lstStyle/>
          <a:p>
            <a:pPr marL="342900" marR="0" lvl="0" indent="-342900">
              <a:buFont typeface="Symbol" panose="05050102010706020507" pitchFamily="18" charset="2"/>
              <a:buChar char=""/>
            </a:pPr>
            <a:r>
              <a:rPr lang="en-US" sz="2200" dirty="0">
                <a:effectLst/>
              </a:rPr>
              <a:t>Pricing based on the percentage of students eligible for Free/Reduced Lunch (FRLP).</a:t>
            </a:r>
          </a:p>
          <a:p>
            <a:pPr marL="342900" marR="0" lvl="0" indent="-342900">
              <a:buFont typeface="Symbol" panose="05050102010706020507" pitchFamily="18" charset="2"/>
              <a:buChar char=""/>
            </a:pPr>
            <a:r>
              <a:rPr lang="en-US" sz="2200" dirty="0">
                <a:effectLst/>
              </a:rPr>
              <a:t>ACT District Testing customers get discounts on PreACT</a:t>
            </a:r>
            <a:r>
              <a:rPr lang="en-US" sz="2200" baseline="30000" dirty="0">
                <a:effectLst/>
              </a:rPr>
              <a:t>®</a:t>
            </a:r>
            <a:r>
              <a:rPr lang="en-US" sz="2200" dirty="0">
                <a:effectLst/>
              </a:rPr>
              <a:t> 8/9 and PreACT</a:t>
            </a:r>
            <a:r>
              <a:rPr lang="en-US" sz="2200" baseline="30000" dirty="0">
                <a:effectLst/>
              </a:rPr>
              <a:t>®</a:t>
            </a:r>
            <a:r>
              <a:rPr lang="en-US" sz="2200" dirty="0">
                <a:effectLst/>
              </a:rPr>
              <a:t>.</a:t>
            </a:r>
            <a:endParaRPr lang="en-US" sz="2200" dirty="0"/>
          </a:p>
          <a:p>
            <a:pPr marL="342900" marR="0" lvl="0" indent="-342900">
              <a:spcAft>
                <a:spcPts val="800"/>
              </a:spcAft>
              <a:buFont typeface="Symbol" panose="05050102010706020507" pitchFamily="18" charset="2"/>
              <a:buChar char=""/>
            </a:pPr>
            <a:r>
              <a:rPr lang="en-US" sz="2200" dirty="0">
                <a:effectLst/>
              </a:rPr>
              <a:t>Detailed pricing and scheduling information available at the link.</a:t>
            </a:r>
          </a:p>
        </p:txBody>
      </p:sp>
      <p:pic>
        <p:nvPicPr>
          <p:cNvPr id="7" name="Picture 6" descr="A qr code with black squares&#10;&#10;AI-generated content may be incorrect.">
            <a:extLst>
              <a:ext uri="{FF2B5EF4-FFF2-40B4-BE49-F238E27FC236}">
                <a16:creationId xmlns:a16="http://schemas.microsoft.com/office/drawing/2014/main" id="{72FE3E1C-4FF5-4186-FCB9-DC59A605DEFC}"/>
              </a:ext>
            </a:extLst>
          </p:cNvPr>
          <p:cNvPicPr>
            <a:picLocks noChangeAspect="1"/>
          </p:cNvPicPr>
          <p:nvPr/>
        </p:nvPicPr>
        <p:blipFill>
          <a:blip r:embed="rId4"/>
          <a:stretch>
            <a:fillRect/>
          </a:stretch>
        </p:blipFill>
        <p:spPr>
          <a:xfrm>
            <a:off x="9694843" y="2409671"/>
            <a:ext cx="2038657" cy="2038657"/>
          </a:xfrm>
          <a:prstGeom prst="rect">
            <a:avLst/>
          </a:prstGeom>
        </p:spPr>
      </p:pic>
    </p:spTree>
    <p:extLst>
      <p:ext uri="{BB962C8B-B14F-4D97-AF65-F5344CB8AC3E}">
        <p14:creationId xmlns:p14="http://schemas.microsoft.com/office/powerpoint/2010/main" val="1643584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46EB5-A36A-9585-0BC6-C15C7919B7BF}"/>
              </a:ext>
            </a:extLst>
          </p:cNvPr>
          <p:cNvSpPr>
            <a:spLocks noGrp="1"/>
          </p:cNvSpPr>
          <p:nvPr>
            <p:ph type="title"/>
          </p:nvPr>
        </p:nvSpPr>
        <p:spPr/>
        <p:txBody>
          <a:bodyPr>
            <a:normAutofit/>
          </a:bodyPr>
          <a:lstStyle/>
          <a:p>
            <a:r>
              <a:rPr lang="en-US" sz="4800" b="1" dirty="0"/>
              <a:t>Agenda highlights</a:t>
            </a:r>
          </a:p>
        </p:txBody>
      </p:sp>
      <p:sp>
        <p:nvSpPr>
          <p:cNvPr id="3" name="Content Placeholder 2">
            <a:extLst>
              <a:ext uri="{FF2B5EF4-FFF2-40B4-BE49-F238E27FC236}">
                <a16:creationId xmlns:a16="http://schemas.microsoft.com/office/drawing/2014/main" id="{4D8E047D-B86F-E887-EA4B-7D2526B4F853}"/>
              </a:ext>
            </a:extLst>
          </p:cNvPr>
          <p:cNvSpPr>
            <a:spLocks noGrp="1"/>
          </p:cNvSpPr>
          <p:nvPr>
            <p:ph idx="1"/>
            <p:extLst>
              <p:ext uri="{E7BDC344-281C-4309-B0C6-D0EE65EED2A8}">
                <p202:designPr xmlns:p202="http://schemas.microsoft.com/office/powerpoint/2020/02/main">
                  <p202:designTagLst>
                    <p202:designTag name="ARCH:1:CLS" val="BulletedText"/>
                  </p202:designTagLst>
                </p202:designPr>
              </p:ext>
            </p:extLst>
          </p:nvPr>
        </p:nvSpPr>
        <p:spPr>
          <a:xfrm>
            <a:off x="939800" y="1603376"/>
            <a:ext cx="10515600" cy="3955243"/>
          </a:xfrm>
        </p:spPr>
        <p:txBody>
          <a:bodyPr lIns="91440" tIns="45720" rIns="91440" bIns="45720" anchor="t"/>
          <a:lstStyle/>
          <a:p>
            <a:r>
              <a:rPr lang="en-US" dirty="0">
                <a:latin typeface="Montserrat"/>
              </a:rPr>
              <a:t>ACT District Testing Overview and Purpose </a:t>
            </a:r>
            <a:endParaRPr lang="en-US" dirty="0"/>
          </a:p>
          <a:p>
            <a:r>
              <a:rPr lang="en-US" dirty="0">
                <a:latin typeface="Montserrat"/>
              </a:rPr>
              <a:t>Valuable Data for Our Education Programs</a:t>
            </a:r>
            <a:endParaRPr lang="en-US" dirty="0"/>
          </a:p>
          <a:p>
            <a:r>
              <a:rPr lang="en-US" dirty="0">
                <a:latin typeface="Montserrat"/>
              </a:rPr>
              <a:t>Access and Impact</a:t>
            </a:r>
          </a:p>
          <a:p>
            <a:r>
              <a:rPr lang="en-US" dirty="0">
                <a:latin typeface="Montserrat"/>
              </a:rPr>
              <a:t>Implementation: What We Can Expect </a:t>
            </a:r>
          </a:p>
          <a:p>
            <a:pPr lvl="1"/>
            <a:r>
              <a:rPr lang="en-US" dirty="0">
                <a:latin typeface="Montserrat"/>
              </a:rPr>
              <a:t>How ACT Helps</a:t>
            </a:r>
            <a:endParaRPr lang="en-US" dirty="0"/>
          </a:p>
          <a:p>
            <a:r>
              <a:rPr lang="en-US" dirty="0">
                <a:latin typeface="Montserrat"/>
              </a:rPr>
              <a:t>Cost and Funding</a:t>
            </a:r>
          </a:p>
          <a:p>
            <a:r>
              <a:rPr lang="en-US" dirty="0">
                <a:latin typeface="Montserrat"/>
              </a:rPr>
              <a:t>Communication Tools</a:t>
            </a:r>
          </a:p>
          <a:p>
            <a:r>
              <a:rPr lang="en-US" dirty="0"/>
              <a:t>Test Practice and Preparation Resources</a:t>
            </a:r>
          </a:p>
          <a:p>
            <a:r>
              <a:rPr lang="en-US" dirty="0"/>
              <a:t>Next Steps</a:t>
            </a:r>
          </a:p>
        </p:txBody>
      </p:sp>
    </p:spTree>
    <p:extLst>
      <p:ext uri="{BB962C8B-B14F-4D97-AF65-F5344CB8AC3E}">
        <p14:creationId xmlns:p14="http://schemas.microsoft.com/office/powerpoint/2010/main" val="1389528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55888F-CC68-8689-1A9A-835560D0E3EF}"/>
              </a:ext>
            </a:extLst>
          </p:cNvPr>
          <p:cNvSpPr>
            <a:spLocks noGrp="1"/>
          </p:cNvSpPr>
          <p:nvPr>
            <p:ph type="title"/>
          </p:nvPr>
        </p:nvSpPr>
        <p:spPr>
          <a:xfrm>
            <a:off x="1083327" y="2084736"/>
            <a:ext cx="5994400" cy="2424123"/>
          </a:xfrm>
        </p:spPr>
        <p:txBody>
          <a:bodyPr>
            <a:normAutofit/>
          </a:bodyPr>
          <a:lstStyle/>
          <a:p>
            <a:r>
              <a:rPr lang="en-US" dirty="0"/>
              <a:t>Communication Tools</a:t>
            </a:r>
          </a:p>
        </p:txBody>
      </p:sp>
    </p:spTree>
    <p:extLst>
      <p:ext uri="{BB962C8B-B14F-4D97-AF65-F5344CB8AC3E}">
        <p14:creationId xmlns:p14="http://schemas.microsoft.com/office/powerpoint/2010/main" val="2286102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546B9-B977-5193-DD96-2BA3BC77EEA7}"/>
              </a:ext>
            </a:extLst>
          </p:cNvPr>
          <p:cNvSpPr>
            <a:spLocks noGrp="1"/>
          </p:cNvSpPr>
          <p:nvPr>
            <p:ph type="title"/>
          </p:nvPr>
        </p:nvSpPr>
        <p:spPr>
          <a:xfrm>
            <a:off x="838200" y="365125"/>
            <a:ext cx="10173346" cy="1325563"/>
          </a:xfrm>
        </p:spPr>
        <p:txBody>
          <a:bodyPr anchor="ctr">
            <a:normAutofit/>
          </a:bodyPr>
          <a:lstStyle/>
          <a:p>
            <a:r>
              <a:rPr lang="en-US" dirty="0">
                <a:latin typeface="Montserrat SemiBold" panose="00000700000000000000" pitchFamily="2" charset="0"/>
              </a:rPr>
              <a:t>How do we communicate about ACT District Testing with students and families?</a:t>
            </a:r>
          </a:p>
        </p:txBody>
      </p:sp>
      <p:pic>
        <p:nvPicPr>
          <p:cNvPr id="3" name="Content Placeholder 2" descr="Group of smiling young people standing on lawn outside brick building, wearing backpacks and tote bag, holding cellphones">
            <a:extLst>
              <a:ext uri="{FF2B5EF4-FFF2-40B4-BE49-F238E27FC236}">
                <a16:creationId xmlns:a16="http://schemas.microsoft.com/office/drawing/2014/main" id="{C9A314E9-D7CD-5B4C-1610-6083AC7FF870}"/>
              </a:ext>
            </a:extLst>
          </p:cNvPr>
          <p:cNvPicPr>
            <a:picLocks noGrp="1" noChangeAspect="1"/>
          </p:cNvPicPr>
          <p:nvPr>
            <p:ph sz="half" idx="1"/>
          </p:nvPr>
        </p:nvPicPr>
        <p:blipFill>
          <a:blip r:embed="rId3"/>
          <a:srcRect l="11004" r="21363"/>
          <a:stretch>
            <a:fillRect/>
          </a:stretch>
        </p:blipFill>
        <p:spPr>
          <a:xfrm>
            <a:off x="838200" y="1825626"/>
            <a:ext cx="3958785" cy="3292474"/>
          </a:xfrm>
          <a:noFill/>
        </p:spPr>
      </p:pic>
      <p:sp>
        <p:nvSpPr>
          <p:cNvPr id="4" name="Content Placeholder 3">
            <a:extLst>
              <a:ext uri="{FF2B5EF4-FFF2-40B4-BE49-F238E27FC236}">
                <a16:creationId xmlns:a16="http://schemas.microsoft.com/office/drawing/2014/main" id="{E206EC10-2EB4-3F33-BDC2-5222EC684DC1}"/>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102817" y="1847852"/>
            <a:ext cx="4053883" cy="4153725"/>
          </a:xfrm>
        </p:spPr>
        <p:txBody>
          <a:bodyPr lIns="91440" tIns="45720" rIns="91440" bIns="45720" anchor="t">
            <a:normAutofit/>
          </a:bodyPr>
          <a:lstStyle/>
          <a:p>
            <a:pPr>
              <a:spcBef>
                <a:spcPts val="2500"/>
              </a:spcBef>
            </a:pPr>
            <a:r>
              <a:rPr lang="en-US" sz="2400" dirty="0">
                <a:latin typeface="Montserrat"/>
              </a:rPr>
              <a:t>Editable parent and staff letters, newsletter blurbs, and posters ready to use.</a:t>
            </a:r>
          </a:p>
          <a:p>
            <a:pPr>
              <a:spcBef>
                <a:spcPts val="2500"/>
              </a:spcBef>
              <a:spcAft>
                <a:spcPts val="800"/>
              </a:spcAft>
            </a:pPr>
            <a:r>
              <a:rPr lang="en-US" sz="2400" dirty="0">
                <a:latin typeface="Montserrat"/>
              </a:rPr>
              <a:t>Social media and announcement graphics included in toolkit.</a:t>
            </a:r>
          </a:p>
          <a:p>
            <a:pPr>
              <a:spcBef>
                <a:spcPts val="2500"/>
              </a:spcBef>
              <a:spcAft>
                <a:spcPts val="800"/>
              </a:spcAft>
            </a:pPr>
            <a:r>
              <a:rPr lang="en-US" sz="2400" dirty="0">
                <a:latin typeface="Montserrat"/>
              </a:rPr>
              <a:t>“Why ACT at School?” infographics available.</a:t>
            </a:r>
          </a:p>
        </p:txBody>
      </p:sp>
      <p:pic>
        <p:nvPicPr>
          <p:cNvPr id="7" name="Picture 6" descr="A qr code with black squares&#10;&#10;AI-generated content may be incorrect.">
            <a:extLst>
              <a:ext uri="{FF2B5EF4-FFF2-40B4-BE49-F238E27FC236}">
                <a16:creationId xmlns:a16="http://schemas.microsoft.com/office/drawing/2014/main" id="{23503249-85E5-4185-B320-1FF93AC9872A}"/>
              </a:ext>
            </a:extLst>
          </p:cNvPr>
          <p:cNvPicPr>
            <a:picLocks noChangeAspect="1"/>
          </p:cNvPicPr>
          <p:nvPr/>
        </p:nvPicPr>
        <p:blipFill>
          <a:blip r:embed="rId4"/>
          <a:stretch>
            <a:fillRect/>
          </a:stretch>
        </p:blipFill>
        <p:spPr>
          <a:xfrm>
            <a:off x="9442284" y="2483260"/>
            <a:ext cx="2322256" cy="2322256"/>
          </a:xfrm>
          <a:prstGeom prst="rect">
            <a:avLst/>
          </a:prstGeom>
        </p:spPr>
      </p:pic>
    </p:spTree>
    <p:extLst>
      <p:ext uri="{BB962C8B-B14F-4D97-AF65-F5344CB8AC3E}">
        <p14:creationId xmlns:p14="http://schemas.microsoft.com/office/powerpoint/2010/main" val="2289283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91F6C9-C2D0-3848-63CF-2AFC9280AFF3}"/>
              </a:ext>
            </a:extLst>
          </p:cNvPr>
          <p:cNvSpPr>
            <a:spLocks noGrp="1"/>
          </p:cNvSpPr>
          <p:nvPr>
            <p:ph type="title"/>
          </p:nvPr>
        </p:nvSpPr>
        <p:spPr/>
        <p:txBody>
          <a:bodyPr>
            <a:normAutofit/>
          </a:bodyPr>
          <a:lstStyle/>
          <a:p>
            <a:r>
              <a:rPr lang="en-US" dirty="0"/>
              <a:t>Test Practice and Preparation Resources </a:t>
            </a:r>
          </a:p>
        </p:txBody>
      </p:sp>
    </p:spTree>
    <p:extLst>
      <p:ext uri="{BB962C8B-B14F-4D97-AF65-F5344CB8AC3E}">
        <p14:creationId xmlns:p14="http://schemas.microsoft.com/office/powerpoint/2010/main" val="666536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D139A-FBE6-C7CA-3A86-5C72E3F52259}"/>
              </a:ext>
            </a:extLst>
          </p:cNvPr>
          <p:cNvSpPr>
            <a:spLocks noGrp="1"/>
          </p:cNvSpPr>
          <p:nvPr>
            <p:ph type="title"/>
          </p:nvPr>
        </p:nvSpPr>
        <p:spPr/>
        <p:txBody>
          <a:bodyPr/>
          <a:lstStyle/>
          <a:p>
            <a:r>
              <a:rPr lang="en-US" dirty="0">
                <a:latin typeface="Montserrat SemiBold" panose="00000700000000000000" pitchFamily="2" charset="0"/>
              </a:rPr>
              <a:t>Free practice tests, prep guides, and educator resources</a:t>
            </a:r>
          </a:p>
        </p:txBody>
      </p:sp>
      <p:pic>
        <p:nvPicPr>
          <p:cNvPr id="5" name="Content Placeholder 4" descr="Cheerful young freelancers are smiling, looking at laptop in nice modern work station at office, in casual smart wears">
            <a:extLst>
              <a:ext uri="{FF2B5EF4-FFF2-40B4-BE49-F238E27FC236}">
                <a16:creationId xmlns:a16="http://schemas.microsoft.com/office/drawing/2014/main" id="{64E39C9E-83BD-4460-885C-C43C33FC5EDB}"/>
              </a:ext>
            </a:extLst>
          </p:cNvPr>
          <p:cNvPicPr>
            <a:picLocks noGrp="1" noChangeAspect="1"/>
          </p:cNvPicPr>
          <p:nvPr>
            <p:ph sz="half" idx="1"/>
          </p:nvPr>
        </p:nvPicPr>
        <p:blipFill>
          <a:blip r:embed="rId3"/>
          <a:stretch>
            <a:fillRect/>
          </a:stretch>
        </p:blipFill>
        <p:spPr>
          <a:xfrm>
            <a:off x="838200" y="2238517"/>
            <a:ext cx="4994275" cy="3328703"/>
          </a:xfrm>
        </p:spPr>
      </p:pic>
      <p:sp>
        <p:nvSpPr>
          <p:cNvPr id="4" name="Content Placeholder 3">
            <a:extLst>
              <a:ext uri="{FF2B5EF4-FFF2-40B4-BE49-F238E27FC236}">
                <a16:creationId xmlns:a16="http://schemas.microsoft.com/office/drawing/2014/main" id="{C3400D17-BF68-6D88-DF68-B189A7E6925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17217" y="1825625"/>
            <a:ext cx="6035236" cy="4153725"/>
          </a:xfrm>
        </p:spPr>
        <p:txBody>
          <a:bodyPr/>
          <a:lstStyle/>
          <a:p>
            <a:r>
              <a:rPr lang="en-US" sz="2000" dirty="0"/>
              <a:t>Online Practice Tests</a:t>
            </a:r>
          </a:p>
          <a:p>
            <a:pPr lvl="1"/>
            <a:r>
              <a:rPr lang="en-US" sz="2000" dirty="0"/>
              <a:t>Full-length online practice tests and free sample questions help students prepare effectively.</a:t>
            </a:r>
          </a:p>
          <a:p>
            <a:r>
              <a:rPr lang="en-US" sz="2000" dirty="0"/>
              <a:t>Official Prep Guides</a:t>
            </a:r>
          </a:p>
          <a:p>
            <a:pPr lvl="1"/>
            <a:r>
              <a:rPr lang="en-US" sz="2000" i="1" dirty="0"/>
              <a:t>Official ACT Prep Guide </a:t>
            </a:r>
            <a:r>
              <a:rPr lang="en-US" sz="2000" dirty="0"/>
              <a:t>and online resources powered by MasteryPrep offer comprehensive study materials.</a:t>
            </a:r>
          </a:p>
          <a:p>
            <a:r>
              <a:rPr lang="en-US" sz="2000" dirty="0"/>
              <a:t>Educator and Student Access</a:t>
            </a:r>
          </a:p>
          <a:p>
            <a:pPr lvl="1"/>
            <a:r>
              <a:rPr lang="en-US" sz="2000" dirty="0"/>
              <a:t>Accessible practice resources and guides are available for every testing platform to support educators and students.</a:t>
            </a:r>
          </a:p>
        </p:txBody>
      </p:sp>
    </p:spTree>
    <p:extLst>
      <p:ext uri="{BB962C8B-B14F-4D97-AF65-F5344CB8AC3E}">
        <p14:creationId xmlns:p14="http://schemas.microsoft.com/office/powerpoint/2010/main" val="2803463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3F6BF-B891-A61B-5C24-A7B56538CC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C0AE4B-4FED-1357-6239-402A99643D24}"/>
              </a:ext>
            </a:extLst>
          </p:cNvPr>
          <p:cNvSpPr>
            <a:spLocks noGrp="1"/>
          </p:cNvSpPr>
          <p:nvPr>
            <p:ph type="title"/>
          </p:nvPr>
        </p:nvSpPr>
        <p:spPr/>
        <p:txBody>
          <a:bodyPr/>
          <a:lstStyle/>
          <a:p>
            <a:r>
              <a:rPr lang="en-US" dirty="0">
                <a:latin typeface="Montserrat SemiBold" panose="00000700000000000000" pitchFamily="2" charset="0"/>
              </a:rPr>
              <a:t>Level-up test prep and practice</a:t>
            </a:r>
          </a:p>
        </p:txBody>
      </p:sp>
      <p:sp>
        <p:nvSpPr>
          <p:cNvPr id="4" name="Content Placeholder 3">
            <a:extLst>
              <a:ext uri="{FF2B5EF4-FFF2-40B4-BE49-F238E27FC236}">
                <a16:creationId xmlns:a16="http://schemas.microsoft.com/office/drawing/2014/main" id="{518BDA0D-5826-6567-12CA-26B6C49B209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17217" y="1825625"/>
            <a:ext cx="6035236" cy="4153725"/>
          </a:xfrm>
        </p:spPr>
        <p:txBody>
          <a:bodyPr/>
          <a:lstStyle/>
          <a:p>
            <a:r>
              <a:rPr lang="en-US" sz="2400" b="1" dirty="0"/>
              <a:t>ACT</a:t>
            </a:r>
            <a:r>
              <a:rPr lang="en-US" sz="2400" b="1" baseline="30000" dirty="0"/>
              <a:t>®</a:t>
            </a:r>
            <a:r>
              <a:rPr lang="en-US" sz="2400" b="1" dirty="0"/>
              <a:t> Online Prep</a:t>
            </a:r>
            <a:r>
              <a:rPr lang="en-US" sz="2400" baseline="30000" dirty="0"/>
              <a:t>™</a:t>
            </a:r>
            <a:r>
              <a:rPr lang="en-US" sz="2400" b="1" dirty="0"/>
              <a:t>, Powered by MasteryPrep</a:t>
            </a:r>
          </a:p>
          <a:p>
            <a:pPr lvl="1"/>
            <a:r>
              <a:rPr lang="en-US" dirty="0"/>
              <a:t>Next-generation ACT test prep platform delivered in classrooms.</a:t>
            </a:r>
          </a:p>
          <a:p>
            <a:r>
              <a:rPr lang="en-US" sz="2400" b="1" dirty="0"/>
              <a:t>PreACT</a:t>
            </a:r>
            <a:r>
              <a:rPr lang="en-US" sz="2400" b="1" baseline="30000" dirty="0"/>
              <a:t>®</a:t>
            </a:r>
            <a:r>
              <a:rPr lang="en-US" sz="2400" b="1" dirty="0"/>
              <a:t> assessments</a:t>
            </a:r>
          </a:p>
          <a:p>
            <a:pPr lvl="2"/>
            <a:r>
              <a:rPr lang="en-US" sz="2400" dirty="0"/>
              <a:t>PreACT</a:t>
            </a:r>
            <a:r>
              <a:rPr lang="en-US" sz="2400" b="1" baseline="30000" dirty="0"/>
              <a:t>®</a:t>
            </a:r>
            <a:r>
              <a:rPr lang="en-US" sz="2400" dirty="0"/>
              <a:t> 8/9, - 8</a:t>
            </a:r>
            <a:r>
              <a:rPr lang="en-US" sz="2400" baseline="30000" dirty="0"/>
              <a:t>th</a:t>
            </a:r>
            <a:r>
              <a:rPr lang="en-US" sz="2400" dirty="0"/>
              <a:t> and 9</a:t>
            </a:r>
            <a:r>
              <a:rPr lang="en-US" sz="2400" baseline="30000" dirty="0"/>
              <a:t>th</a:t>
            </a:r>
            <a:r>
              <a:rPr lang="en-US" sz="2400" dirty="0"/>
              <a:t> grades</a:t>
            </a:r>
          </a:p>
          <a:p>
            <a:pPr lvl="2"/>
            <a:r>
              <a:rPr lang="en-US" sz="2400" dirty="0"/>
              <a:t>PreACT</a:t>
            </a:r>
            <a:r>
              <a:rPr lang="en-US" sz="2400" b="1" baseline="30000" dirty="0"/>
              <a:t>®</a:t>
            </a:r>
            <a:r>
              <a:rPr lang="en-US" sz="2400" dirty="0"/>
              <a:t> 9 Secure</a:t>
            </a:r>
            <a:r>
              <a:rPr lang="en-US" sz="2400" baseline="30000" dirty="0"/>
              <a:t>™</a:t>
            </a:r>
            <a:r>
              <a:rPr lang="en-US" sz="2400" dirty="0"/>
              <a:t>, - 9</a:t>
            </a:r>
            <a:r>
              <a:rPr lang="en-US" sz="2400" baseline="30000" dirty="0"/>
              <a:t>th</a:t>
            </a:r>
            <a:r>
              <a:rPr lang="en-US" sz="2400" dirty="0"/>
              <a:t> grade</a:t>
            </a:r>
          </a:p>
          <a:p>
            <a:pPr lvl="2"/>
            <a:r>
              <a:rPr lang="en-US" sz="2400" dirty="0"/>
              <a:t>PreACT</a:t>
            </a:r>
            <a:r>
              <a:rPr lang="en-US" sz="2400" b="1" baseline="30000" dirty="0"/>
              <a:t>®</a:t>
            </a:r>
            <a:r>
              <a:rPr lang="en-US" sz="2400" dirty="0"/>
              <a:t> – 10</a:t>
            </a:r>
            <a:r>
              <a:rPr lang="en-US" sz="2400" baseline="30000" dirty="0"/>
              <a:t>th</a:t>
            </a:r>
            <a:r>
              <a:rPr lang="en-US" sz="2400" dirty="0"/>
              <a:t> grade</a:t>
            </a:r>
          </a:p>
          <a:p>
            <a:pPr lvl="2"/>
            <a:r>
              <a:rPr lang="en-US" sz="2400" dirty="0"/>
              <a:t>PreACT</a:t>
            </a:r>
            <a:r>
              <a:rPr lang="en-US" sz="2400" b="1" baseline="30000" dirty="0"/>
              <a:t>®</a:t>
            </a:r>
            <a:r>
              <a:rPr lang="en-US" sz="2400" dirty="0"/>
              <a:t> Secure</a:t>
            </a:r>
            <a:r>
              <a:rPr lang="en-US" sz="2400" baseline="30000" dirty="0"/>
              <a:t> ™</a:t>
            </a:r>
            <a:r>
              <a:rPr lang="en-US" sz="2400" dirty="0"/>
              <a:t> – 10</a:t>
            </a:r>
            <a:r>
              <a:rPr lang="en-US" sz="2400" baseline="30000" dirty="0"/>
              <a:t>th</a:t>
            </a:r>
            <a:r>
              <a:rPr lang="en-US" sz="2400" dirty="0"/>
              <a:t> grade</a:t>
            </a:r>
          </a:p>
          <a:p>
            <a:pPr lvl="2"/>
            <a:r>
              <a:rPr lang="en-US" sz="2400" dirty="0"/>
              <a:t>Bundled pricing</a:t>
            </a:r>
          </a:p>
        </p:txBody>
      </p:sp>
      <p:pic>
        <p:nvPicPr>
          <p:cNvPr id="3" name="Content Placeholder 2" descr="Four students, one with laptop, in lecture room">
            <a:extLst>
              <a:ext uri="{FF2B5EF4-FFF2-40B4-BE49-F238E27FC236}">
                <a16:creationId xmlns:a16="http://schemas.microsoft.com/office/drawing/2014/main" id="{E74942B6-C37C-E3B0-574C-30A1955AB575}"/>
              </a:ext>
            </a:extLst>
          </p:cNvPr>
          <p:cNvPicPr>
            <a:picLocks noGrp="1" noChangeAspect="1"/>
          </p:cNvPicPr>
          <p:nvPr>
            <p:ph sz="half" idx="1"/>
          </p:nvPr>
        </p:nvPicPr>
        <p:blipFill>
          <a:blip r:embed="rId3"/>
          <a:stretch>
            <a:fillRect/>
          </a:stretch>
        </p:blipFill>
        <p:spPr>
          <a:xfrm>
            <a:off x="1084006" y="2117119"/>
            <a:ext cx="4341943" cy="2893922"/>
          </a:xfrm>
        </p:spPr>
      </p:pic>
    </p:spTree>
    <p:extLst>
      <p:ext uri="{BB962C8B-B14F-4D97-AF65-F5344CB8AC3E}">
        <p14:creationId xmlns:p14="http://schemas.microsoft.com/office/powerpoint/2010/main" val="2505411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0F422-26A9-81C1-CF41-A97D76D8E338}"/>
              </a:ext>
            </a:extLst>
          </p:cNvPr>
          <p:cNvSpPr>
            <a:spLocks noGrp="1"/>
          </p:cNvSpPr>
          <p:nvPr>
            <p:ph type="title"/>
          </p:nvPr>
        </p:nvSpPr>
        <p:spPr/>
        <p:txBody>
          <a:bodyPr/>
          <a:lstStyle/>
          <a:p>
            <a:r>
              <a:rPr lang="en-US" dirty="0">
                <a:latin typeface="Montserrat SemiBold" panose="00000700000000000000" pitchFamily="2" charset="0"/>
              </a:rPr>
              <a:t>Next steps and contacts</a:t>
            </a:r>
          </a:p>
        </p:txBody>
      </p:sp>
      <p:sp>
        <p:nvSpPr>
          <p:cNvPr id="3" name="Content Placeholder 2">
            <a:extLst>
              <a:ext uri="{FF2B5EF4-FFF2-40B4-BE49-F238E27FC236}">
                <a16:creationId xmlns:a16="http://schemas.microsoft.com/office/drawing/2014/main" id="{3BF83EF2-8739-CB2B-AE5D-072FB1D8A62E}"/>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lIns="91440" tIns="45720" rIns="91440" bIns="45720" anchor="t"/>
          <a:lstStyle/>
          <a:p>
            <a:pPr marL="342900" marR="0" lvl="0" indent="-342900">
              <a:lnSpc>
                <a:spcPct val="116000"/>
              </a:lnSpc>
              <a:buFont typeface="Symbol" panose="05050102010706020507" pitchFamily="18" charset="2"/>
              <a:buChar char=""/>
            </a:pPr>
            <a:r>
              <a:rPr lang="en-US" sz="3200" dirty="0">
                <a:solidFill>
                  <a:srgbClr val="33475B"/>
                </a:solidFill>
                <a:effectLst/>
                <a:latin typeface="+mn-lt"/>
                <a:ea typeface="Helvetica" panose="020B0604020202020204" pitchFamily="34" charset="0"/>
                <a:cs typeface="Times New Roman"/>
              </a:rPr>
              <a:t>Gather questions and feedback.</a:t>
            </a:r>
            <a:endParaRPr lang="en-US" sz="3200" dirty="0">
              <a:effectLst/>
              <a:latin typeface="+mn-lt"/>
              <a:ea typeface="Times New Roman" panose="02020603050405020304" pitchFamily="18" charset="0"/>
              <a:cs typeface="Times New Roman"/>
            </a:endParaRPr>
          </a:p>
          <a:p>
            <a:pPr marL="342900" marR="0" lvl="0" indent="-342900">
              <a:lnSpc>
                <a:spcPct val="116000"/>
              </a:lnSpc>
              <a:buFont typeface="Symbol" panose="05050102010706020507" pitchFamily="18" charset="2"/>
              <a:buChar char=""/>
            </a:pPr>
            <a:r>
              <a:rPr lang="en-US" sz="3200" dirty="0">
                <a:solidFill>
                  <a:srgbClr val="33475B"/>
                </a:solidFill>
                <a:effectLst/>
                <a:latin typeface="+mn-lt"/>
                <a:ea typeface="Helvetica" panose="020B0604020202020204" pitchFamily="34" charset="0"/>
                <a:cs typeface="Times New Roman" panose="02020603050405020304" pitchFamily="18" charset="0"/>
              </a:rPr>
              <a:t>Review ACT links, toolkits, and plan district Q&amp;A session.</a:t>
            </a:r>
            <a:endParaRPr lang="en-US" sz="3200" dirty="0">
              <a:effectLst/>
              <a:latin typeface="+mn-lt"/>
              <a:ea typeface="Times New Roman" panose="02020603050405020304" pitchFamily="18" charset="0"/>
              <a:cs typeface="Times New Roman" panose="02020603050405020304" pitchFamily="18" charset="0"/>
            </a:endParaRPr>
          </a:p>
          <a:p>
            <a:pPr marL="342900" marR="0" lvl="0" indent="-342900">
              <a:lnSpc>
                <a:spcPct val="116000"/>
              </a:lnSpc>
              <a:buFont typeface="Symbol" panose="05050102010706020507" pitchFamily="18" charset="2"/>
              <a:buChar char=""/>
            </a:pPr>
            <a:r>
              <a:rPr lang="en-US" sz="3200" dirty="0">
                <a:solidFill>
                  <a:srgbClr val="33475B"/>
                </a:solidFill>
                <a:effectLst/>
                <a:latin typeface="+mn-lt"/>
                <a:ea typeface="Helvetica" panose="020B0604020202020204" pitchFamily="34" charset="0"/>
                <a:cs typeface="Times New Roman" panose="02020603050405020304" pitchFamily="18" charset="0"/>
              </a:rPr>
              <a:t>Contact ACT for customized support and implementation guidance:</a:t>
            </a:r>
            <a:endParaRPr lang="en-US" sz="3200" dirty="0">
              <a:effectLst/>
              <a:latin typeface="+mn-lt"/>
              <a:ea typeface="Times New Roman" panose="02020603050405020304" pitchFamily="18" charset="0"/>
              <a:cs typeface="Times New Roman" panose="02020603050405020304" pitchFamily="18" charset="0"/>
            </a:endParaRPr>
          </a:p>
          <a:p>
            <a:pPr marL="742950" marR="0" lvl="1" indent="-285750">
              <a:lnSpc>
                <a:spcPct val="116000"/>
              </a:lnSpc>
              <a:buFont typeface="Courier New" panose="02070309020205020404" pitchFamily="49" charset="0"/>
              <a:buChar char="o"/>
            </a:pPr>
            <a:r>
              <a:rPr lang="en-US" sz="3200" b="1" u="sng" dirty="0">
                <a:solidFill>
                  <a:srgbClr val="D20688"/>
                </a:solidFill>
                <a:effectLst/>
                <a:latin typeface="+mn-lt"/>
                <a:ea typeface="Helvetica" panose="020B0604020202020204" pitchFamily="34" charset="0"/>
                <a:cs typeface="Times New Roman" panose="02020603050405020304" pitchFamily="18" charset="0"/>
                <a:hlinkClick r:id="rId3"/>
              </a:rPr>
              <a:t>ACT District Testing Hub</a:t>
            </a:r>
            <a:endParaRPr lang="en-US" sz="3200" dirty="0">
              <a:effectLst/>
              <a:latin typeface="+mn-lt"/>
              <a:ea typeface="Times New Roman" panose="02020603050405020304" pitchFamily="18" charset="0"/>
              <a:cs typeface="Times New Roman" panose="02020603050405020304" pitchFamily="18" charset="0"/>
            </a:endParaRPr>
          </a:p>
          <a:p>
            <a:pPr marL="742950" marR="0" lvl="1" indent="-285750">
              <a:lnSpc>
                <a:spcPct val="116000"/>
              </a:lnSpc>
              <a:spcAft>
                <a:spcPts val="800"/>
              </a:spcAft>
              <a:buFont typeface="Courier New" panose="02070309020205020404" pitchFamily="49" charset="0"/>
              <a:buChar char="o"/>
            </a:pPr>
            <a:r>
              <a:rPr lang="en-US" sz="3200" b="1" u="sng" dirty="0">
                <a:solidFill>
                  <a:srgbClr val="D20688"/>
                </a:solidFill>
                <a:effectLst/>
                <a:latin typeface="+mn-lt"/>
                <a:ea typeface="Helvetica" panose="020B0604020202020204" pitchFamily="34" charset="0"/>
                <a:cs typeface="Times New Roman" panose="02020603050405020304" pitchFamily="18" charset="0"/>
                <a:hlinkClick r:id="rId4"/>
              </a:rPr>
              <a:t>ACT Support Contacts</a:t>
            </a:r>
            <a:r>
              <a:rPr lang="en-US" sz="3200" b="1" dirty="0">
                <a:effectLst/>
                <a:latin typeface="+mn-lt"/>
                <a:ea typeface="Times New Roman" panose="02020603050405020304" pitchFamily="18" charset="0"/>
                <a:cs typeface="Times New Roman" panose="02020603050405020304" pitchFamily="18" charset="0"/>
              </a:rPr>
              <a:t> </a:t>
            </a:r>
            <a:endParaRPr lang="en-US" sz="3200" dirty="0">
              <a:effectLst/>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78592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20F4D-B4A8-8CE8-98B7-EB11FA7894A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E721E75-0007-ACDC-18BB-8964E70716B7}"/>
              </a:ext>
            </a:extLst>
          </p:cNvPr>
          <p:cNvSpPr>
            <a:spLocks noGrp="1"/>
          </p:cNvSpPr>
          <p:nvPr>
            <p:ph type="title"/>
          </p:nvPr>
        </p:nvSpPr>
        <p:spPr>
          <a:xfrm>
            <a:off x="1942642" y="1445758"/>
            <a:ext cx="5994400" cy="2424123"/>
          </a:xfrm>
        </p:spPr>
        <p:txBody>
          <a:bodyPr>
            <a:normAutofit/>
          </a:bodyPr>
          <a:lstStyle/>
          <a:p>
            <a:r>
              <a:rPr lang="en-US" dirty="0"/>
              <a:t>Thank you!</a:t>
            </a:r>
          </a:p>
        </p:txBody>
      </p:sp>
    </p:spTree>
    <p:extLst>
      <p:ext uri="{BB962C8B-B14F-4D97-AF65-F5344CB8AC3E}">
        <p14:creationId xmlns:p14="http://schemas.microsoft.com/office/powerpoint/2010/main" val="1741573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0AD94-264E-B216-618D-B3907B0856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4389BA-A7C6-2E26-6179-C1F23438D56F}"/>
              </a:ext>
            </a:extLst>
          </p:cNvPr>
          <p:cNvSpPr>
            <a:spLocks noGrp="1"/>
          </p:cNvSpPr>
          <p:nvPr>
            <p:ph type="title"/>
          </p:nvPr>
        </p:nvSpPr>
        <p:spPr/>
        <p:txBody>
          <a:bodyPr/>
          <a:lstStyle/>
          <a:p>
            <a:r>
              <a:rPr lang="en-US" dirty="0">
                <a:solidFill>
                  <a:srgbClr val="FF0000"/>
                </a:solidFill>
                <a:latin typeface="Montserrat SemiBold" panose="00000700000000000000" pitchFamily="2" charset="0"/>
              </a:rPr>
              <a:t>Extra slide </a:t>
            </a:r>
            <a:r>
              <a:rPr lang="en-US" dirty="0">
                <a:latin typeface="Montserrat SemiBold" panose="00000700000000000000" pitchFamily="2" charset="0"/>
              </a:rPr>
              <a:t>- Personalize this presentation and make the case for your school</a:t>
            </a:r>
          </a:p>
        </p:txBody>
      </p:sp>
      <p:sp>
        <p:nvSpPr>
          <p:cNvPr id="3" name="Content Placeholder 2">
            <a:extLst>
              <a:ext uri="{FF2B5EF4-FFF2-40B4-BE49-F238E27FC236}">
                <a16:creationId xmlns:a16="http://schemas.microsoft.com/office/drawing/2014/main" id="{4AD22713-2E7F-66FB-FABC-65E36C53C916}"/>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lIns="91440" tIns="45720" rIns="91440" bIns="45720" anchor="t"/>
          <a:lstStyle/>
          <a:p>
            <a:pPr marL="342900" marR="0" lvl="0" indent="-342900">
              <a:lnSpc>
                <a:spcPct val="116000"/>
              </a:lnSpc>
              <a:buFont typeface="Symbol" panose="05050102010706020507" pitchFamily="18" charset="2"/>
              <a:buChar char=""/>
            </a:pPr>
            <a:r>
              <a:rPr lang="en-US" sz="3200" dirty="0">
                <a:solidFill>
                  <a:srgbClr val="33475B"/>
                </a:solidFill>
                <a:effectLst/>
                <a:latin typeface="+mn-lt"/>
                <a:ea typeface="Helvetica" panose="020B0604020202020204" pitchFamily="34" charset="0"/>
                <a:cs typeface="Times New Roman"/>
              </a:rPr>
              <a:t>Feel free to add to this presentation with state- or region-specific information to bolster your case for using ACT District Testing at your school or district, including:</a:t>
            </a:r>
          </a:p>
          <a:p>
            <a:pPr marL="800100" lvl="1" indent="-342900">
              <a:lnSpc>
                <a:spcPct val="116000"/>
              </a:lnSpc>
              <a:buFont typeface="Symbol" panose="05050102010706020507" pitchFamily="18" charset="2"/>
              <a:buChar char=""/>
            </a:pPr>
            <a:r>
              <a:rPr lang="en-US" sz="2800" dirty="0">
                <a:solidFill>
                  <a:srgbClr val="33475B"/>
                </a:solidFill>
                <a:latin typeface="+mn-lt"/>
                <a:ea typeface="Times New Roman" panose="02020603050405020304" pitchFamily="18" charset="0"/>
                <a:cs typeface="Times New Roman"/>
              </a:rPr>
              <a:t>State accountability measures, and how ACT testing can help you meet them.</a:t>
            </a:r>
          </a:p>
          <a:p>
            <a:pPr marL="800100" lvl="1" indent="-342900">
              <a:lnSpc>
                <a:spcPct val="116000"/>
              </a:lnSpc>
              <a:buFont typeface="Symbol" panose="05050102010706020507" pitchFamily="18" charset="2"/>
              <a:buChar char=""/>
            </a:pPr>
            <a:r>
              <a:rPr lang="en-US" sz="2800" dirty="0">
                <a:solidFill>
                  <a:srgbClr val="33475B"/>
                </a:solidFill>
                <a:latin typeface="+mn-lt"/>
                <a:ea typeface="Times New Roman" panose="02020603050405020304" pitchFamily="18" charset="0"/>
                <a:cs typeface="Times New Roman"/>
              </a:rPr>
              <a:t>School report card.</a:t>
            </a:r>
          </a:p>
          <a:p>
            <a:pPr marL="800100" lvl="1" indent="-342900">
              <a:lnSpc>
                <a:spcPct val="116000"/>
              </a:lnSpc>
              <a:buFont typeface="Symbol" panose="05050102010706020507" pitchFamily="18" charset="2"/>
              <a:buChar char=""/>
            </a:pPr>
            <a:r>
              <a:rPr lang="en-US" sz="2800" dirty="0">
                <a:solidFill>
                  <a:srgbClr val="33475B"/>
                </a:solidFill>
                <a:effectLst/>
                <a:latin typeface="+mn-lt"/>
                <a:ea typeface="Times New Roman" panose="02020603050405020304" pitchFamily="18" charset="0"/>
                <a:cs typeface="Times New Roman"/>
              </a:rPr>
              <a:t>ACT education insights specific to your state – </a:t>
            </a:r>
            <a:r>
              <a:rPr lang="en-US" sz="2800" b="1" dirty="0">
                <a:solidFill>
                  <a:srgbClr val="33475B"/>
                </a:solidFill>
                <a:effectLst/>
                <a:latin typeface="+mn-lt"/>
                <a:ea typeface="Times New Roman" panose="02020603050405020304" pitchFamily="18" charset="0"/>
                <a:cs typeface="Times New Roman"/>
                <a:hlinkClick r:id="rId3"/>
              </a:rPr>
              <a:t>click here</a:t>
            </a:r>
            <a:r>
              <a:rPr lang="en-US" sz="2800" dirty="0">
                <a:solidFill>
                  <a:srgbClr val="33475B"/>
                </a:solidFill>
                <a:effectLst/>
                <a:latin typeface="+mn-lt"/>
                <a:ea typeface="Times New Roman" panose="02020603050405020304" pitchFamily="18" charset="0"/>
                <a:cs typeface="Times New Roman"/>
              </a:rPr>
              <a:t>.</a:t>
            </a:r>
            <a:endParaRPr lang="en-US" sz="2800" dirty="0">
              <a:effectLst/>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79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6D41E5-9E68-8F0D-8047-89F84AE734A7}"/>
              </a:ext>
            </a:extLst>
          </p:cNvPr>
          <p:cNvSpPr>
            <a:spLocks noGrp="1"/>
          </p:cNvSpPr>
          <p:nvPr>
            <p:ph type="title"/>
          </p:nvPr>
        </p:nvSpPr>
        <p:spPr>
          <a:xfrm>
            <a:off x="1380781" y="1644061"/>
            <a:ext cx="5994400" cy="2424123"/>
          </a:xfrm>
        </p:spPr>
        <p:txBody>
          <a:bodyPr/>
          <a:lstStyle/>
          <a:p>
            <a:r>
              <a:rPr lang="en-US" dirty="0"/>
              <a:t>Why ACT District Testing?</a:t>
            </a:r>
          </a:p>
        </p:txBody>
      </p:sp>
    </p:spTree>
    <p:extLst>
      <p:ext uri="{BB962C8B-B14F-4D97-AF65-F5344CB8AC3E}">
        <p14:creationId xmlns:p14="http://schemas.microsoft.com/office/powerpoint/2010/main" val="787504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8FE9B-9CB0-F887-F244-F477464FB850}"/>
              </a:ext>
            </a:extLst>
          </p:cNvPr>
          <p:cNvSpPr>
            <a:spLocks noGrp="1"/>
          </p:cNvSpPr>
          <p:nvPr>
            <p:ph type="title"/>
          </p:nvPr>
        </p:nvSpPr>
        <p:spPr/>
        <p:txBody>
          <a:bodyPr/>
          <a:lstStyle/>
          <a:p>
            <a:r>
              <a:rPr lang="en-US" b="1" dirty="0"/>
              <a:t>Key benefits: Bringing the ACT test to students during school hours</a:t>
            </a:r>
          </a:p>
        </p:txBody>
      </p:sp>
      <p:pic>
        <p:nvPicPr>
          <p:cNvPr id="5" name="Content Placeholder 4" descr="Student filling out answer sheet during exam">
            <a:extLst>
              <a:ext uri="{FF2B5EF4-FFF2-40B4-BE49-F238E27FC236}">
                <a16:creationId xmlns:a16="http://schemas.microsoft.com/office/drawing/2014/main" id="{DA0F6D39-0372-4DB6-B5DD-1348AF2CBA64}"/>
              </a:ext>
            </a:extLst>
          </p:cNvPr>
          <p:cNvPicPr>
            <a:picLocks noGrp="1" noChangeAspect="1"/>
          </p:cNvPicPr>
          <p:nvPr>
            <p:ph sz="half" idx="1"/>
          </p:nvPr>
        </p:nvPicPr>
        <p:blipFill>
          <a:blip r:embed="rId3"/>
          <a:stretch>
            <a:fillRect/>
          </a:stretch>
        </p:blipFill>
        <p:spPr>
          <a:xfrm>
            <a:off x="761082" y="1826006"/>
            <a:ext cx="4994275" cy="3331142"/>
          </a:xfrm>
        </p:spPr>
      </p:pic>
      <p:sp>
        <p:nvSpPr>
          <p:cNvPr id="4" name="Content Placeholder 3">
            <a:extLst>
              <a:ext uri="{FF2B5EF4-FFF2-40B4-BE49-F238E27FC236}">
                <a16:creationId xmlns:a16="http://schemas.microsoft.com/office/drawing/2014/main" id="{E50FA62D-0EB5-9414-1109-4D189304914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17218" y="1414715"/>
            <a:ext cx="5572528" cy="4380157"/>
          </a:xfrm>
        </p:spPr>
        <p:txBody>
          <a:bodyPr lIns="91440" tIns="45720" rIns="91440" bIns="45720" anchor="t"/>
          <a:lstStyle/>
          <a:p>
            <a:pPr marL="342900" marR="0" lvl="0" indent="-342900">
              <a:lnSpc>
                <a:spcPct val="116000"/>
              </a:lnSpc>
              <a:buFont typeface="Symbol" panose="05050102010706020507" pitchFamily="18" charset="2"/>
              <a:buChar char=""/>
            </a:pPr>
            <a:r>
              <a:rPr lang="en-US" sz="2000" dirty="0">
                <a:solidFill>
                  <a:srgbClr val="33475B"/>
                </a:solidFill>
                <a:effectLst/>
                <a:latin typeface="Montserrat"/>
                <a:ea typeface="Helvetica" panose="020B0604020202020204" pitchFamily="34" charset="0"/>
                <a:cs typeface="Times New Roman"/>
              </a:rPr>
              <a:t>Students earn </a:t>
            </a:r>
            <a:r>
              <a:rPr lang="en-US" sz="2000" b="1" dirty="0">
                <a:solidFill>
                  <a:srgbClr val="33475B"/>
                </a:solidFill>
                <a:effectLst/>
                <a:latin typeface="Montserrat"/>
                <a:ea typeface="Helvetica" panose="020B0604020202020204" pitchFamily="34" charset="0"/>
                <a:cs typeface="Times New Roman"/>
              </a:rPr>
              <a:t>college-reportable scores </a:t>
            </a:r>
            <a:r>
              <a:rPr lang="en-US" sz="2000" dirty="0">
                <a:solidFill>
                  <a:srgbClr val="33475B"/>
                </a:solidFill>
                <a:effectLst/>
                <a:latin typeface="Montserrat"/>
                <a:ea typeface="Helvetica" panose="020B0604020202020204" pitchFamily="34" charset="0"/>
                <a:cs typeface="Times New Roman"/>
              </a:rPr>
              <a:t>in a familiar school setting.</a:t>
            </a:r>
            <a:endParaRPr lang="en-US" sz="2000" dirty="0">
              <a:effectLst/>
              <a:latin typeface="Montserrat"/>
              <a:ea typeface="Times New Roman" panose="02020603050405020304" pitchFamily="18" charset="0"/>
              <a:cs typeface="Times New Roman"/>
            </a:endParaRPr>
          </a:p>
          <a:p>
            <a:pPr marL="342900" marR="0" lvl="0" indent="-342900">
              <a:lnSpc>
                <a:spcPct val="116000"/>
              </a:lnSpc>
              <a:buFont typeface="Symbol" panose="05050102010706020507" pitchFamily="18" charset="2"/>
              <a:buChar char=""/>
            </a:pPr>
            <a:r>
              <a:rPr lang="en-US" sz="2000" b="1" dirty="0">
                <a:solidFill>
                  <a:srgbClr val="33475B"/>
                </a:solidFill>
                <a:effectLst/>
                <a:latin typeface="Montserrat"/>
                <a:ea typeface="Helvetica" panose="020B0604020202020204" pitchFamily="34" charset="0"/>
                <a:cs typeface="Times New Roman"/>
              </a:rPr>
              <a:t>No Saturday travel, less anxiety, greater participation</a:t>
            </a:r>
            <a:r>
              <a:rPr lang="en-US" sz="2000" dirty="0">
                <a:solidFill>
                  <a:srgbClr val="33475B"/>
                </a:solidFill>
                <a:effectLst/>
                <a:latin typeface="Montserrat"/>
                <a:ea typeface="Helvetica" panose="020B0604020202020204" pitchFamily="34" charset="0"/>
                <a:cs typeface="Times New Roman"/>
              </a:rPr>
              <a:t>.</a:t>
            </a:r>
            <a:endParaRPr lang="en-US" sz="2000" dirty="0">
              <a:effectLst/>
              <a:latin typeface="Montserrat"/>
              <a:ea typeface="Times New Roman" panose="02020603050405020304" pitchFamily="18" charset="0"/>
              <a:cs typeface="Times New Roman"/>
            </a:endParaRPr>
          </a:p>
          <a:p>
            <a:pPr marL="342900" marR="0" lvl="0" indent="-342900">
              <a:lnSpc>
                <a:spcPct val="116000"/>
              </a:lnSpc>
              <a:buFont typeface="Symbol" panose="05050102010706020507" pitchFamily="18" charset="2"/>
              <a:buChar char=""/>
            </a:pPr>
            <a:endParaRPr lang="en-US" sz="2000" dirty="0">
              <a:solidFill>
                <a:srgbClr val="33475B"/>
              </a:solidFill>
              <a:effectLst/>
              <a:latin typeface="Montserrat"/>
              <a:ea typeface="Helvetica" panose="020B0604020202020204" pitchFamily="34" charset="0"/>
              <a:cs typeface="Times New Roman"/>
            </a:endParaRPr>
          </a:p>
          <a:p>
            <a:pPr marL="342900" marR="0" lvl="0" indent="-342900">
              <a:lnSpc>
                <a:spcPct val="116000"/>
              </a:lnSpc>
              <a:buFont typeface="Symbol" panose="05050102010706020507" pitchFamily="18" charset="2"/>
              <a:buChar char=""/>
            </a:pPr>
            <a:r>
              <a:rPr lang="en-US" sz="2000" dirty="0">
                <a:solidFill>
                  <a:srgbClr val="33475B"/>
                </a:solidFill>
                <a:effectLst/>
                <a:latin typeface="Montserrat"/>
                <a:ea typeface="Helvetica" panose="020B0604020202020204" pitchFamily="34" charset="0"/>
                <a:cs typeface="Times New Roman"/>
              </a:rPr>
              <a:t>Aligns with our </a:t>
            </a:r>
            <a:r>
              <a:rPr lang="en-US" sz="2000" b="1" dirty="0">
                <a:solidFill>
                  <a:srgbClr val="33475B"/>
                </a:solidFill>
                <a:effectLst/>
                <a:latin typeface="Montserrat"/>
                <a:ea typeface="Helvetica" panose="020B0604020202020204" pitchFamily="34" charset="0"/>
                <a:cs typeface="Times New Roman"/>
              </a:rPr>
              <a:t>curriculum </a:t>
            </a:r>
            <a:r>
              <a:rPr lang="en-US" sz="2000" dirty="0">
                <a:solidFill>
                  <a:srgbClr val="33475B"/>
                </a:solidFill>
                <a:effectLst/>
                <a:latin typeface="Montserrat"/>
                <a:ea typeface="Helvetica" panose="020B0604020202020204" pitchFamily="34" charset="0"/>
                <a:cs typeface="Times New Roman"/>
              </a:rPr>
              <a:t>and </a:t>
            </a:r>
            <a:r>
              <a:rPr lang="en-US" sz="2000" b="1" dirty="0">
                <a:solidFill>
                  <a:srgbClr val="33475B"/>
                </a:solidFill>
                <a:effectLst/>
                <a:latin typeface="Montserrat"/>
                <a:ea typeface="Helvetica" panose="020B0604020202020204" pitchFamily="34" charset="0"/>
                <a:cs typeface="Times New Roman"/>
              </a:rPr>
              <a:t>instructional planning</a:t>
            </a:r>
            <a:r>
              <a:rPr lang="en-US" sz="2000" dirty="0">
                <a:solidFill>
                  <a:srgbClr val="33475B"/>
                </a:solidFill>
                <a:effectLst/>
                <a:latin typeface="Montserrat"/>
                <a:ea typeface="Helvetica" panose="020B0604020202020204" pitchFamily="34" charset="0"/>
                <a:cs typeface="Times New Roman"/>
              </a:rPr>
              <a:t>.</a:t>
            </a:r>
            <a:endParaRPr lang="en-US" sz="2000" dirty="0">
              <a:solidFill>
                <a:srgbClr val="33475B"/>
              </a:solidFill>
              <a:latin typeface="Montserrat"/>
              <a:ea typeface="Helvetica" panose="020B0604020202020204" pitchFamily="34" charset="0"/>
              <a:cs typeface="Times New Roman"/>
            </a:endParaRPr>
          </a:p>
          <a:p>
            <a:pPr marL="342900" marR="0" lvl="0" indent="-342900">
              <a:lnSpc>
                <a:spcPct val="116000"/>
              </a:lnSpc>
              <a:buFont typeface="Symbol" panose="05050102010706020507" pitchFamily="18" charset="2"/>
              <a:buChar char=""/>
            </a:pPr>
            <a:r>
              <a:rPr lang="en-US" sz="2000" dirty="0">
                <a:solidFill>
                  <a:srgbClr val="33475B"/>
                </a:solidFill>
                <a:effectLst/>
                <a:latin typeface="Montserrat"/>
                <a:ea typeface="Times New Roman" panose="02020603050405020304" pitchFamily="18" charset="0"/>
                <a:cs typeface="Times New Roman"/>
              </a:rPr>
              <a:t>Helps our school meet </a:t>
            </a:r>
            <a:r>
              <a:rPr lang="en-US" sz="2000" b="1" dirty="0">
                <a:solidFill>
                  <a:srgbClr val="33475B"/>
                </a:solidFill>
                <a:effectLst/>
                <a:latin typeface="Montserrat"/>
                <a:ea typeface="Times New Roman" panose="02020603050405020304" pitchFamily="18" charset="0"/>
                <a:cs typeface="Times New Roman"/>
              </a:rPr>
              <a:t>accountability measures.</a:t>
            </a:r>
            <a:endParaRPr lang="en-US" sz="2000" b="1" dirty="0">
              <a:effectLst/>
              <a:latin typeface="Montserrat"/>
              <a:ea typeface="Times New Roman" panose="02020603050405020304" pitchFamily="18" charset="0"/>
              <a:cs typeface="Times New Roman"/>
            </a:endParaRPr>
          </a:p>
        </p:txBody>
      </p:sp>
    </p:spTree>
    <p:extLst>
      <p:ext uri="{BB962C8B-B14F-4D97-AF65-F5344CB8AC3E}">
        <p14:creationId xmlns:p14="http://schemas.microsoft.com/office/powerpoint/2010/main" val="777334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072D1-23AB-1B15-BA37-C36514EC2F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AB5739-2787-7FB0-F7CD-C40A8C3B0767}"/>
              </a:ext>
            </a:extLst>
          </p:cNvPr>
          <p:cNvSpPr>
            <a:spLocks noGrp="1"/>
          </p:cNvSpPr>
          <p:nvPr>
            <p:ph type="title"/>
          </p:nvPr>
        </p:nvSpPr>
        <p:spPr/>
        <p:txBody>
          <a:bodyPr/>
          <a:lstStyle/>
          <a:p>
            <a:r>
              <a:rPr lang="en-US" b="1" dirty="0"/>
              <a:t>Key benefits: Helping students succeed</a:t>
            </a:r>
          </a:p>
        </p:txBody>
      </p:sp>
      <p:pic>
        <p:nvPicPr>
          <p:cNvPr id="5" name="Content Placeholder 4" descr="Student filling out answer sheet during exam">
            <a:extLst>
              <a:ext uri="{FF2B5EF4-FFF2-40B4-BE49-F238E27FC236}">
                <a16:creationId xmlns:a16="http://schemas.microsoft.com/office/drawing/2014/main" id="{294108E5-C934-2CC0-2269-8AD4C1043EB2}"/>
              </a:ext>
            </a:extLst>
          </p:cNvPr>
          <p:cNvPicPr>
            <a:picLocks noGrp="1" noChangeAspect="1"/>
          </p:cNvPicPr>
          <p:nvPr>
            <p:ph sz="half" idx="1"/>
          </p:nvPr>
        </p:nvPicPr>
        <p:blipFill>
          <a:blip r:embed="rId3"/>
          <a:stretch>
            <a:fillRect/>
          </a:stretch>
        </p:blipFill>
        <p:spPr>
          <a:xfrm>
            <a:off x="761082" y="1826006"/>
            <a:ext cx="4994275" cy="3331142"/>
          </a:xfrm>
        </p:spPr>
      </p:pic>
      <p:sp>
        <p:nvSpPr>
          <p:cNvPr id="4" name="Content Placeholder 3">
            <a:extLst>
              <a:ext uri="{FF2B5EF4-FFF2-40B4-BE49-F238E27FC236}">
                <a16:creationId xmlns:a16="http://schemas.microsoft.com/office/drawing/2014/main" id="{01FE19C2-A587-6BDC-CE74-4069570B63AD}"/>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6000" y="2477843"/>
            <a:ext cx="5572528" cy="4380157"/>
          </a:xfrm>
        </p:spPr>
        <p:txBody>
          <a:bodyPr lIns="91440" tIns="45720" rIns="91440" bIns="45720" anchor="t"/>
          <a:lstStyle/>
          <a:p>
            <a:pPr marL="342900" marR="0" lvl="0" indent="-342900">
              <a:lnSpc>
                <a:spcPct val="116000"/>
              </a:lnSpc>
              <a:spcAft>
                <a:spcPts val="800"/>
              </a:spcAft>
              <a:buFont typeface="Symbol" panose="05050102010706020507" pitchFamily="18" charset="2"/>
              <a:buChar char=""/>
            </a:pPr>
            <a:r>
              <a:rPr lang="en-US" sz="2000" dirty="0">
                <a:solidFill>
                  <a:srgbClr val="33475B"/>
                </a:solidFill>
                <a:effectLst/>
                <a:latin typeface="Montserrat"/>
                <a:ea typeface="Helvetica" panose="020B0604020202020204" pitchFamily="34" charset="0"/>
                <a:cs typeface="Times New Roman"/>
              </a:rPr>
              <a:t>ACT testing is shown to increase access to </a:t>
            </a:r>
            <a:r>
              <a:rPr lang="en-US" sz="2000" b="1" dirty="0">
                <a:solidFill>
                  <a:srgbClr val="33475B"/>
                </a:solidFill>
                <a:effectLst/>
                <a:latin typeface="Montserrat"/>
                <a:ea typeface="Helvetica" panose="020B0604020202020204" pitchFamily="34" charset="0"/>
                <a:cs typeface="Times New Roman"/>
              </a:rPr>
              <a:t>scholarships</a:t>
            </a:r>
            <a:r>
              <a:rPr lang="en-US" sz="2000" dirty="0">
                <a:solidFill>
                  <a:srgbClr val="33475B"/>
                </a:solidFill>
                <a:effectLst/>
                <a:latin typeface="Montserrat"/>
                <a:ea typeface="Helvetica" panose="020B0604020202020204" pitchFamily="34" charset="0"/>
                <a:cs typeface="Times New Roman"/>
              </a:rPr>
              <a:t> and </a:t>
            </a:r>
            <a:r>
              <a:rPr lang="en-US" sz="2000" b="1" dirty="0">
                <a:solidFill>
                  <a:srgbClr val="33475B"/>
                </a:solidFill>
                <a:effectLst/>
                <a:latin typeface="Montserrat"/>
                <a:ea typeface="Helvetica" panose="020B0604020202020204" pitchFamily="34" charset="0"/>
                <a:cs typeface="Times New Roman"/>
              </a:rPr>
              <a:t>college placement</a:t>
            </a:r>
            <a:r>
              <a:rPr lang="en-US" sz="2000" dirty="0">
                <a:solidFill>
                  <a:srgbClr val="33475B"/>
                </a:solidFill>
                <a:effectLst/>
                <a:latin typeface="Montserrat"/>
                <a:ea typeface="Helvetica" panose="020B0604020202020204" pitchFamily="34" charset="0"/>
                <a:cs typeface="Times New Roman"/>
              </a:rPr>
              <a:t>.</a:t>
            </a:r>
            <a:endParaRPr lang="en-US" sz="2000" dirty="0">
              <a:effectLst/>
              <a:latin typeface="Montserrat"/>
              <a:ea typeface="Times New Roman" panose="02020603050405020304" pitchFamily="18" charset="0"/>
              <a:cs typeface="Times New Roman"/>
            </a:endParaRPr>
          </a:p>
          <a:p>
            <a:pPr marL="914400" lvl="2">
              <a:spcAft>
                <a:spcPts val="800"/>
              </a:spcAft>
            </a:pPr>
            <a:r>
              <a:rPr lang="en-US" dirty="0">
                <a:effectLst/>
                <a:latin typeface="Montserrat"/>
                <a:ea typeface="Times New Roman" panose="02020603050405020304" pitchFamily="18" charset="0"/>
                <a:cs typeface="Times New Roman"/>
              </a:rPr>
              <a:t>ACT’s Partnership with Going Merry by Earnest = </a:t>
            </a:r>
            <a:r>
              <a:rPr lang="en-US" b="1" dirty="0">
                <a:effectLst/>
                <a:latin typeface="Montserrat"/>
                <a:ea typeface="Times New Roman" panose="02020603050405020304" pitchFamily="18" charset="0"/>
                <a:cs typeface="Times New Roman"/>
              </a:rPr>
              <a:t>Easier access to scholarships for our students</a:t>
            </a:r>
            <a:r>
              <a:rPr lang="en-US" dirty="0">
                <a:effectLst/>
                <a:latin typeface="Montserrat"/>
                <a:ea typeface="Times New Roman" panose="02020603050405020304" pitchFamily="18" charset="0"/>
                <a:cs typeface="Times New Roman"/>
              </a:rPr>
              <a:t>.</a:t>
            </a:r>
          </a:p>
        </p:txBody>
      </p:sp>
    </p:spTree>
    <p:extLst>
      <p:ext uri="{BB962C8B-B14F-4D97-AF65-F5344CB8AC3E}">
        <p14:creationId xmlns:p14="http://schemas.microsoft.com/office/powerpoint/2010/main" val="286172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09131-2995-6D97-2CC0-0CF886811E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E207EF-532E-C67F-07FB-DE3072232FFA}"/>
              </a:ext>
            </a:extLst>
          </p:cNvPr>
          <p:cNvSpPr>
            <a:spLocks noGrp="1"/>
          </p:cNvSpPr>
          <p:nvPr>
            <p:ph type="title"/>
          </p:nvPr>
        </p:nvSpPr>
        <p:spPr/>
        <p:txBody>
          <a:bodyPr/>
          <a:lstStyle/>
          <a:p>
            <a:r>
              <a:rPr lang="en-US" b="1" dirty="0"/>
              <a:t>Key benefits: The enhanced ACT test</a:t>
            </a:r>
          </a:p>
        </p:txBody>
      </p:sp>
      <p:sp>
        <p:nvSpPr>
          <p:cNvPr id="4" name="Content Placeholder 3">
            <a:extLst>
              <a:ext uri="{FF2B5EF4-FFF2-40B4-BE49-F238E27FC236}">
                <a16:creationId xmlns:a16="http://schemas.microsoft.com/office/drawing/2014/main" id="{44384242-B173-BCD4-758D-9BF7A7BA353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75644" y="1690688"/>
            <a:ext cx="4030827" cy="4153725"/>
          </a:xfrm>
        </p:spPr>
        <p:txBody>
          <a:bodyPr lIns="91440" tIns="45720" rIns="91440" bIns="45720" anchor="t"/>
          <a:lstStyle/>
          <a:p>
            <a:pPr marL="342900" marR="0" lvl="0" indent="-342900">
              <a:lnSpc>
                <a:spcPct val="116000"/>
              </a:lnSpc>
              <a:buFont typeface="Symbol" panose="05050102010706020507" pitchFamily="18" charset="2"/>
              <a:buChar char=""/>
            </a:pPr>
            <a:r>
              <a:rPr lang="en-US" sz="2000" dirty="0">
                <a:solidFill>
                  <a:srgbClr val="33475B"/>
                </a:solidFill>
                <a:effectLst/>
                <a:latin typeface="Montserrat"/>
                <a:ea typeface="Helvetica" panose="020B0604020202020204" pitchFamily="34" charset="0"/>
                <a:cs typeface="Times New Roman"/>
              </a:rPr>
              <a:t>Reduced number of questions.</a:t>
            </a:r>
          </a:p>
          <a:p>
            <a:pPr marL="342900" marR="0" lvl="0" indent="-342900">
              <a:lnSpc>
                <a:spcPct val="116000"/>
              </a:lnSpc>
              <a:buFont typeface="Symbol" panose="05050102010706020507" pitchFamily="18" charset="2"/>
              <a:buChar char=""/>
            </a:pPr>
            <a:r>
              <a:rPr lang="en-US" sz="2000" dirty="0">
                <a:solidFill>
                  <a:srgbClr val="33475B"/>
                </a:solidFill>
                <a:latin typeface="Montserrat"/>
                <a:ea typeface="Times New Roman" panose="02020603050405020304" pitchFamily="18" charset="0"/>
                <a:cs typeface="Times New Roman"/>
              </a:rPr>
              <a:t>Shortened test time.</a:t>
            </a:r>
          </a:p>
          <a:p>
            <a:pPr marL="342900" marR="0" lvl="0" indent="-342900">
              <a:lnSpc>
                <a:spcPct val="116000"/>
              </a:lnSpc>
              <a:buFont typeface="Symbol" panose="05050102010706020507" pitchFamily="18" charset="2"/>
              <a:buChar char=""/>
            </a:pPr>
            <a:r>
              <a:rPr lang="en-US" sz="2000" dirty="0">
                <a:solidFill>
                  <a:srgbClr val="33475B"/>
                </a:solidFill>
                <a:effectLst/>
                <a:latin typeface="Montserrat"/>
                <a:ea typeface="Times New Roman" panose="02020603050405020304" pitchFamily="18" charset="0"/>
                <a:cs typeface="Times New Roman"/>
              </a:rPr>
              <a:t>More time to answer each question.</a:t>
            </a:r>
          </a:p>
          <a:p>
            <a:pPr marL="342900" marR="0" lvl="0" indent="-342900">
              <a:lnSpc>
                <a:spcPct val="116000"/>
              </a:lnSpc>
              <a:buFont typeface="Symbol" panose="05050102010706020507" pitchFamily="18" charset="2"/>
              <a:buChar char=""/>
            </a:pPr>
            <a:r>
              <a:rPr lang="en-US" sz="2000" dirty="0">
                <a:solidFill>
                  <a:srgbClr val="33475B"/>
                </a:solidFill>
                <a:latin typeface="Montserrat"/>
                <a:ea typeface="Times New Roman" panose="02020603050405020304" pitchFamily="18" charset="0"/>
                <a:cs typeface="Times New Roman"/>
              </a:rPr>
              <a:t>Reduced answer choices in the math section (from 5 to 4).</a:t>
            </a:r>
          </a:p>
          <a:p>
            <a:pPr marL="342900" marR="0" lvl="0" indent="-342900">
              <a:lnSpc>
                <a:spcPct val="116000"/>
              </a:lnSpc>
              <a:buFont typeface="Symbol" panose="05050102010706020507" pitchFamily="18" charset="2"/>
              <a:buChar char=""/>
            </a:pPr>
            <a:r>
              <a:rPr lang="en-US" sz="2000" dirty="0">
                <a:solidFill>
                  <a:srgbClr val="33475B"/>
                </a:solidFill>
                <a:effectLst/>
                <a:latin typeface="Montserrat"/>
                <a:ea typeface="Times New Roman" panose="02020603050405020304" pitchFamily="18" charset="0"/>
                <a:cs typeface="Times New Roman"/>
              </a:rPr>
              <a:t>Science test is optional.</a:t>
            </a:r>
            <a:endParaRPr lang="en-US" sz="2000" dirty="0">
              <a:effectLst/>
              <a:latin typeface="Montserrat"/>
              <a:ea typeface="Times New Roman" panose="02020603050405020304" pitchFamily="18" charset="0"/>
              <a:cs typeface="Times New Roman"/>
            </a:endParaRPr>
          </a:p>
        </p:txBody>
      </p:sp>
      <p:pic>
        <p:nvPicPr>
          <p:cNvPr id="3" name="Content Placeholder 2" descr="Group of friends">
            <a:extLst>
              <a:ext uri="{FF2B5EF4-FFF2-40B4-BE49-F238E27FC236}">
                <a16:creationId xmlns:a16="http://schemas.microsoft.com/office/drawing/2014/main" id="{4C649403-4A62-7DB6-8F01-A5770685FF3B}"/>
              </a:ext>
            </a:extLst>
          </p:cNvPr>
          <p:cNvPicPr>
            <a:picLocks noGrp="1" noChangeAspect="1"/>
          </p:cNvPicPr>
          <p:nvPr>
            <p:ph sz="half" idx="1"/>
          </p:nvPr>
        </p:nvPicPr>
        <p:blipFill>
          <a:blip r:embed="rId3"/>
          <a:stretch>
            <a:fillRect/>
          </a:stretch>
        </p:blipFill>
        <p:spPr>
          <a:xfrm>
            <a:off x="1010921" y="2032922"/>
            <a:ext cx="4030827" cy="2686562"/>
          </a:xfrm>
        </p:spPr>
      </p:pic>
      <p:pic>
        <p:nvPicPr>
          <p:cNvPr id="6" name="Picture 5" descr="A qr code with black squares&#10;&#10;AI-generated content may be incorrect.">
            <a:extLst>
              <a:ext uri="{FF2B5EF4-FFF2-40B4-BE49-F238E27FC236}">
                <a16:creationId xmlns:a16="http://schemas.microsoft.com/office/drawing/2014/main" id="{54471C09-D3C3-0B90-B0F9-03191021EDFB}"/>
              </a:ext>
            </a:extLst>
          </p:cNvPr>
          <p:cNvPicPr>
            <a:picLocks noChangeAspect="1"/>
          </p:cNvPicPr>
          <p:nvPr/>
        </p:nvPicPr>
        <p:blipFill>
          <a:blip r:embed="rId4"/>
          <a:stretch>
            <a:fillRect/>
          </a:stretch>
        </p:blipFill>
        <p:spPr>
          <a:xfrm>
            <a:off x="9840768" y="2443623"/>
            <a:ext cx="1970753" cy="1970753"/>
          </a:xfrm>
          <a:prstGeom prst="rect">
            <a:avLst/>
          </a:prstGeom>
        </p:spPr>
      </p:pic>
    </p:spTree>
    <p:extLst>
      <p:ext uri="{BB962C8B-B14F-4D97-AF65-F5344CB8AC3E}">
        <p14:creationId xmlns:p14="http://schemas.microsoft.com/office/powerpoint/2010/main" val="923960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ACEF6-2514-9933-87FE-68788504947E}"/>
              </a:ext>
            </a:extLst>
          </p:cNvPr>
          <p:cNvSpPr>
            <a:spLocks noGrp="1"/>
          </p:cNvSpPr>
          <p:nvPr>
            <p:ph type="title"/>
          </p:nvPr>
        </p:nvSpPr>
        <p:spPr/>
        <p:txBody>
          <a:bodyPr/>
          <a:lstStyle/>
          <a:p>
            <a:r>
              <a:rPr lang="en-US" b="1" dirty="0"/>
              <a:t>Testimonial</a:t>
            </a:r>
          </a:p>
        </p:txBody>
      </p:sp>
      <p:sp>
        <p:nvSpPr>
          <p:cNvPr id="4" name="Content Placeholder 3">
            <a:extLst>
              <a:ext uri="{FF2B5EF4-FFF2-40B4-BE49-F238E27FC236}">
                <a16:creationId xmlns:a16="http://schemas.microsoft.com/office/drawing/2014/main" id="{1A1C63B2-1CC6-CD39-0415-9116191A88B9}"/>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730779" y="1164613"/>
            <a:ext cx="5903034" cy="4153725"/>
          </a:xfrm>
        </p:spPr>
        <p:txBody>
          <a:bodyPr lIns="91440" tIns="45720" rIns="91440" bIns="45720" anchor="t"/>
          <a:lstStyle/>
          <a:p>
            <a:pPr marL="0" marR="0">
              <a:lnSpc>
                <a:spcPct val="116000"/>
              </a:lnSpc>
              <a:spcAft>
                <a:spcPts val="800"/>
              </a:spcAft>
              <a:buNone/>
            </a:pPr>
            <a:r>
              <a:rPr lang="en-US" sz="2400" i="1" dirty="0">
                <a:solidFill>
                  <a:srgbClr val="000000"/>
                </a:solidFill>
                <a:effectLst/>
                <a:latin typeface="Montserrat"/>
                <a:ea typeface="Helvetica" panose="020B0604020202020204" pitchFamily="34" charset="0"/>
                <a:cs typeface="Times New Roman"/>
              </a:rPr>
              <a:t>“ACT District Testing has been a wonderful experience for our students and our school this year. We were able to provide a safe and comfortable environment on our campus during the school week to over 130 of our students. Being able to offer it during the school week was amazing!”</a:t>
            </a:r>
            <a:endParaRPr lang="en-US" sz="2400" dirty="0">
              <a:effectLst/>
              <a:latin typeface="Montserrat"/>
              <a:ea typeface="Times New Roman" panose="02020603050405020304" pitchFamily="18" charset="0"/>
              <a:cs typeface="Times New Roman"/>
            </a:endParaRPr>
          </a:p>
          <a:p>
            <a:pPr marL="342900" marR="0" lvl="0" indent="-342900">
              <a:lnSpc>
                <a:spcPct val="116000"/>
              </a:lnSpc>
              <a:spcAft>
                <a:spcPts val="800"/>
              </a:spcAft>
              <a:buFont typeface="Aptos"/>
              <a:buChar char="-"/>
            </a:pPr>
            <a:r>
              <a:rPr lang="en-US" sz="2400" b="1" dirty="0">
                <a:solidFill>
                  <a:srgbClr val="000000"/>
                </a:solidFill>
                <a:effectLst/>
                <a:latin typeface="Montserrat"/>
                <a:ea typeface="Helvetica" panose="020B0604020202020204" pitchFamily="34" charset="0"/>
                <a:cs typeface="Times New Roman"/>
              </a:rPr>
              <a:t>Carrie Schmidt, Hayden Catholic High School, Topeka, Kansas</a:t>
            </a:r>
            <a:endParaRPr lang="en-US" sz="2400" b="1" dirty="0">
              <a:effectLst/>
              <a:latin typeface="Montserrat"/>
              <a:ea typeface="Times New Roman" panose="02020603050405020304" pitchFamily="18" charset="0"/>
              <a:cs typeface="Times New Roman"/>
            </a:endParaRPr>
          </a:p>
        </p:txBody>
      </p:sp>
      <p:pic>
        <p:nvPicPr>
          <p:cNvPr id="3074" name="Picture 2">
            <a:extLst>
              <a:ext uri="{FF2B5EF4-FFF2-40B4-BE49-F238E27FC236}">
                <a16:creationId xmlns:a16="http://schemas.microsoft.com/office/drawing/2014/main" id="{6FF87DE3-B1F1-E541-A7E0-EDD35AC443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542" y="1539662"/>
            <a:ext cx="71437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008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8423A4-2F63-1A9F-CBAF-8DA04BAE15DF}"/>
              </a:ext>
            </a:extLst>
          </p:cNvPr>
          <p:cNvSpPr>
            <a:spLocks noGrp="1"/>
          </p:cNvSpPr>
          <p:nvPr>
            <p:ph type="title"/>
          </p:nvPr>
        </p:nvSpPr>
        <p:spPr/>
        <p:txBody>
          <a:bodyPr>
            <a:noAutofit/>
          </a:bodyPr>
          <a:lstStyle/>
          <a:p>
            <a:r>
              <a:rPr lang="en-US" sz="4400" b="1" dirty="0">
                <a:effectLst/>
                <a:ea typeface="Helvetica" panose="020B0604020202020204" pitchFamily="34" charset="0"/>
              </a:rPr>
              <a:t>Valuable Data to Improve Our Education Programs</a:t>
            </a:r>
            <a:endParaRPr lang="en-US" sz="4400" dirty="0"/>
          </a:p>
        </p:txBody>
      </p:sp>
    </p:spTree>
    <p:extLst>
      <p:ext uri="{BB962C8B-B14F-4D97-AF65-F5344CB8AC3E}">
        <p14:creationId xmlns:p14="http://schemas.microsoft.com/office/powerpoint/2010/main" val="3495776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6970C-3C54-F354-A915-8DC8BEF98174}"/>
              </a:ext>
            </a:extLst>
          </p:cNvPr>
          <p:cNvSpPr>
            <a:spLocks noGrp="1"/>
          </p:cNvSpPr>
          <p:nvPr>
            <p:ph type="title"/>
          </p:nvPr>
        </p:nvSpPr>
        <p:spPr>
          <a:xfrm>
            <a:off x="838200" y="912954"/>
            <a:ext cx="10173346" cy="1325563"/>
          </a:xfrm>
        </p:spPr>
        <p:txBody>
          <a:bodyPr>
            <a:normAutofit/>
          </a:bodyPr>
          <a:lstStyle/>
          <a:p>
            <a:r>
              <a:rPr lang="en-US" sz="5400" b="1" dirty="0">
                <a:solidFill>
                  <a:srgbClr val="33475B"/>
                </a:solidFill>
                <a:effectLst/>
                <a:latin typeface="Montserrat "/>
                <a:ea typeface="Helvetica" panose="020B0604020202020204" pitchFamily="34" charset="0"/>
              </a:rPr>
              <a:t>Valuable data to improve our education programs</a:t>
            </a:r>
            <a:endParaRPr lang="en-US" sz="5400" dirty="0">
              <a:latin typeface="Montserrat "/>
            </a:endParaRPr>
          </a:p>
        </p:txBody>
      </p:sp>
      <p:pic>
        <p:nvPicPr>
          <p:cNvPr id="5" name="Content Placeholder 4" descr="Group of students at work - Focus on books on table">
            <a:extLst>
              <a:ext uri="{FF2B5EF4-FFF2-40B4-BE49-F238E27FC236}">
                <a16:creationId xmlns:a16="http://schemas.microsoft.com/office/drawing/2014/main" id="{6F0BE004-66FD-48B7-B045-FB9EABBE2541}"/>
              </a:ext>
            </a:extLst>
          </p:cNvPr>
          <p:cNvPicPr>
            <a:picLocks noGrp="1" noChangeAspect="1"/>
          </p:cNvPicPr>
          <p:nvPr>
            <p:ph sz="half" idx="1"/>
          </p:nvPr>
        </p:nvPicPr>
        <p:blipFill>
          <a:blip r:embed="rId3"/>
          <a:stretch>
            <a:fillRect/>
          </a:stretch>
        </p:blipFill>
        <p:spPr>
          <a:xfrm>
            <a:off x="838200" y="2238517"/>
            <a:ext cx="4994275" cy="3328703"/>
          </a:xfrm>
        </p:spPr>
      </p:pic>
      <p:sp>
        <p:nvSpPr>
          <p:cNvPr id="8" name="Rectangle 6">
            <a:extLst>
              <a:ext uri="{FF2B5EF4-FFF2-40B4-BE49-F238E27FC236}">
                <a16:creationId xmlns:a16="http://schemas.microsoft.com/office/drawing/2014/main" id="{9C55B49A-2A93-FB6E-1082-0BDFF433AF3A}"/>
              </a:ext>
            </a:extLst>
          </p:cNvPr>
          <p:cNvSpPr>
            <a:spLocks noChangeArrowheads="1"/>
          </p:cNvSpPr>
          <p:nvPr/>
        </p:nvSpPr>
        <p:spPr bwMode="auto">
          <a:xfrm>
            <a:off x="6302377" y="1714004"/>
            <a:ext cx="5888934" cy="45243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l" defTabSz="914400" rtl="0" eaLnBrk="0" fontAlgn="base" latinLnBrk="0" hangingPunct="0">
              <a:lnSpc>
                <a:spcPct val="100000"/>
              </a:lnSpc>
              <a:spcBef>
                <a:spcPct val="0"/>
              </a:spcBef>
              <a:spcAft>
                <a:spcPct val="0"/>
              </a:spcAft>
              <a:buClrTx/>
              <a:buSzTx/>
              <a:buFont typeface="Arial"/>
              <a:buChar char="•"/>
              <a:tabLst/>
            </a:pPr>
            <a:r>
              <a:rPr kumimoji="0" lang="en-US" altLang="ja-JP" sz="2400" b="0" i="0" u="none" strike="noStrike" cap="none" normalizeH="0" baseline="0" dirty="0">
                <a:ln>
                  <a:noFill/>
                </a:ln>
                <a:solidFill>
                  <a:srgbClr val="33475B"/>
                </a:solidFill>
                <a:effectLst/>
                <a:latin typeface="Montserrat"/>
                <a:ea typeface="Helvetica" panose="020B0604020202020204" pitchFamily="34" charset="0"/>
                <a:cs typeface="Calibri"/>
              </a:rPr>
              <a:t>Enables data-driven instruction and targeted interventions.</a:t>
            </a:r>
            <a:endParaRPr lang="en-US" altLang="ja-JP" sz="2400" b="0" i="0" u="none" strike="noStrike" cap="none" normalizeH="0" baseline="0" dirty="0">
              <a:ln>
                <a:noFill/>
              </a:ln>
              <a:effectLst/>
              <a:latin typeface="Montserrat"/>
              <a:ea typeface="游ゴシック"/>
              <a:cs typeface="Calibri"/>
            </a:endParaRPr>
          </a:p>
          <a:p>
            <a:pPr marL="457200" indent="-457200">
              <a:buFont typeface="Arial"/>
              <a:buChar char="•"/>
            </a:pPr>
            <a:endParaRPr lang="en-US" altLang="ja-JP" sz="2400" dirty="0">
              <a:solidFill>
                <a:srgbClr val="33475B"/>
              </a:solidFill>
              <a:latin typeface="Montserrat"/>
              <a:ea typeface="Helvetica" panose="020B0604020202020204" pitchFamily="34" charset="0"/>
              <a:cs typeface="Calibri"/>
            </a:endParaRPr>
          </a:p>
          <a:p>
            <a:pPr marL="457200" marR="0" lvl="0" indent="-457200" algn="l" defTabSz="914400">
              <a:lnSpc>
                <a:spcPct val="100000"/>
              </a:lnSpc>
              <a:spcBef>
                <a:spcPct val="0"/>
              </a:spcBef>
              <a:spcAft>
                <a:spcPct val="0"/>
              </a:spcAft>
              <a:buClrTx/>
              <a:buSzTx/>
              <a:buFont typeface="Arial"/>
              <a:buChar char="•"/>
              <a:tabLst/>
            </a:pPr>
            <a:r>
              <a:rPr kumimoji="0" lang="en-US" altLang="ja-JP" sz="2400" b="0" i="0" u="none" strike="noStrike" cap="none" normalizeH="0" baseline="0" dirty="0">
                <a:ln>
                  <a:noFill/>
                </a:ln>
                <a:solidFill>
                  <a:srgbClr val="33475B"/>
                </a:solidFill>
                <a:effectLst/>
                <a:latin typeface="Montserrat"/>
                <a:ea typeface="Helvetica" panose="020B0604020202020204" pitchFamily="34" charset="0"/>
                <a:cs typeface="Calibri"/>
              </a:rPr>
              <a:t>Monitor growth at student, school, and district levels.</a:t>
            </a:r>
            <a:endParaRPr lang="en-US" altLang="ja-JP" sz="2400" b="0" i="0" u="none" strike="noStrike" cap="none" normalizeH="0" baseline="0" dirty="0">
              <a:ln>
                <a:noFill/>
              </a:ln>
              <a:effectLst/>
              <a:latin typeface="Montserrat"/>
              <a:ea typeface="游ゴシック"/>
              <a:cs typeface="Calibri"/>
            </a:endParaRPr>
          </a:p>
          <a:p>
            <a:pPr marL="457200" indent="-457200">
              <a:buFont typeface="Arial"/>
              <a:buChar char="•"/>
            </a:pPr>
            <a:endParaRPr lang="en-US" altLang="ja-JP" sz="2400" dirty="0">
              <a:solidFill>
                <a:srgbClr val="33475B"/>
              </a:solidFill>
              <a:latin typeface="Montserrat"/>
              <a:ea typeface="Helvetica" panose="020B0604020202020204" pitchFamily="34" charset="0"/>
              <a:cs typeface="Calibri"/>
            </a:endParaRPr>
          </a:p>
          <a:p>
            <a:pPr marL="457200" marR="0" lvl="0" indent="-457200" algn="l" defTabSz="914400">
              <a:lnSpc>
                <a:spcPct val="100000"/>
              </a:lnSpc>
              <a:spcBef>
                <a:spcPct val="0"/>
              </a:spcBef>
              <a:spcAft>
                <a:spcPct val="0"/>
              </a:spcAft>
              <a:buClrTx/>
              <a:buSzTx/>
              <a:buFont typeface="Arial"/>
              <a:buChar char="•"/>
              <a:tabLst/>
            </a:pPr>
            <a:r>
              <a:rPr kumimoji="0" lang="en-US" altLang="ja-JP" sz="2400" b="0" i="0" u="none" strike="noStrike" cap="none" normalizeH="0" baseline="0" dirty="0">
                <a:ln>
                  <a:noFill/>
                </a:ln>
                <a:solidFill>
                  <a:srgbClr val="33475B"/>
                </a:solidFill>
                <a:effectLst/>
                <a:latin typeface="Montserrat"/>
                <a:ea typeface="Helvetica" panose="020B0604020202020204" pitchFamily="34" charset="0"/>
                <a:cs typeface="Calibri"/>
              </a:rPr>
              <a:t>Compare results to state/national benchmarks for context.</a:t>
            </a:r>
            <a:endParaRPr lang="en-US" altLang="ja-JP" sz="2400" b="0" i="0" u="none" strike="noStrike" cap="none" normalizeH="0" baseline="0" dirty="0">
              <a:ln>
                <a:noFill/>
              </a:ln>
              <a:effectLst/>
              <a:latin typeface="Montserrat"/>
              <a:ea typeface="游ゴシック"/>
              <a:cs typeface="Calibri"/>
            </a:endParaRPr>
          </a:p>
          <a:p>
            <a:pPr marL="457200" indent="-457200">
              <a:buFont typeface="Arial"/>
              <a:buChar char="•"/>
            </a:pPr>
            <a:endParaRPr lang="en-US" altLang="ja-JP" sz="2400" dirty="0">
              <a:solidFill>
                <a:srgbClr val="33475B"/>
              </a:solidFill>
              <a:latin typeface="Montserrat"/>
              <a:ea typeface="Helvetica" panose="020B0604020202020204" pitchFamily="34" charset="0"/>
              <a:cs typeface="Calibri"/>
            </a:endParaRPr>
          </a:p>
          <a:p>
            <a:pPr marL="457200" marR="0" lvl="0" indent="-457200" algn="l" defTabSz="914400">
              <a:lnSpc>
                <a:spcPct val="100000"/>
              </a:lnSpc>
              <a:spcBef>
                <a:spcPct val="0"/>
              </a:spcBef>
              <a:spcAft>
                <a:spcPct val="0"/>
              </a:spcAft>
              <a:buClrTx/>
              <a:buSzTx/>
              <a:buFont typeface="Arial"/>
              <a:buChar char="•"/>
              <a:tabLst/>
            </a:pPr>
            <a:r>
              <a:rPr kumimoji="0" lang="en-US" altLang="ja-JP" sz="2400" b="0" i="0" u="none" strike="noStrike" cap="none" normalizeH="0" baseline="0" dirty="0">
                <a:ln>
                  <a:noFill/>
                </a:ln>
                <a:solidFill>
                  <a:srgbClr val="33475B"/>
                </a:solidFill>
                <a:effectLst/>
                <a:latin typeface="Montserrat"/>
                <a:ea typeface="Helvetica" panose="020B0604020202020204" pitchFamily="34" charset="0"/>
                <a:cs typeface="Calibri"/>
              </a:rPr>
              <a:t>Evidence: In-school testing increases participation and success.</a:t>
            </a:r>
            <a:endParaRPr lang="en-US" altLang="ja-JP" sz="2400" b="0" i="0" u="none" strike="noStrike" cap="none" normalizeH="0" baseline="0" dirty="0">
              <a:ln>
                <a:noFill/>
              </a:ln>
              <a:effectLst/>
              <a:latin typeface="Montserrat"/>
              <a:ea typeface="游ゴシック"/>
              <a:cs typeface="Calibri"/>
            </a:endParaRPr>
          </a:p>
        </p:txBody>
      </p:sp>
    </p:spTree>
    <p:extLst>
      <p:ext uri="{BB962C8B-B14F-4D97-AF65-F5344CB8AC3E}">
        <p14:creationId xmlns:p14="http://schemas.microsoft.com/office/powerpoint/2010/main" val="2764246561"/>
      </p:ext>
    </p:extLst>
  </p:cSld>
  <p:clrMapOvr>
    <a:masterClrMapping/>
  </p:clrMapOvr>
</p:sld>
</file>

<file path=ppt/theme/theme1.xml><?xml version="1.0" encoding="utf-8"?>
<a:theme xmlns:a="http://schemas.openxmlformats.org/drawingml/2006/main" name="1_Office Theme">
  <a:themeElements>
    <a:clrScheme name="ACT Corporate">
      <a:dk1>
        <a:srgbClr val="002E5D"/>
      </a:dk1>
      <a:lt1>
        <a:srgbClr val="FFFFFF"/>
      </a:lt1>
      <a:dk2>
        <a:srgbClr val="2875B5"/>
      </a:dk2>
      <a:lt2>
        <a:srgbClr val="D9D9D6"/>
      </a:lt2>
      <a:accent1>
        <a:srgbClr val="00BFB8"/>
      </a:accent1>
      <a:accent2>
        <a:srgbClr val="00B27B"/>
      </a:accent2>
      <a:accent3>
        <a:srgbClr val="F94868"/>
      </a:accent3>
      <a:accent4>
        <a:srgbClr val="FF8204"/>
      </a:accent4>
      <a:accent5>
        <a:srgbClr val="A539B2"/>
      </a:accent5>
      <a:accent6>
        <a:srgbClr val="FBE232"/>
      </a:accent6>
      <a:hlink>
        <a:srgbClr val="2E95FF"/>
      </a:hlink>
      <a:folHlink>
        <a:srgbClr val="A539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T Corporate PPT Template 2023" id="{D1583CC9-742E-4262-8E2C-021945921F65}" vid="{BBDF9E74-B4F1-4F99-9743-CFA8A0B0C23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0dee75e-c88c-4141-be6a-f87053e3339a" xsi:nil="true"/>
    <_ip_UnifiedCompliancePolicyUIAction xmlns="http://schemas.microsoft.com/sharepoint/v3" xsi:nil="true"/>
    <_ip_UnifiedCompliancePolicyProperties xmlns="http://schemas.microsoft.com/sharepoint/v3" xsi:nil="true"/>
    <lcf76f155ced4ddcb4097134ff3c332f xmlns="75001e85-778a-4535-a882-83b4a4d7b71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D66CC839753534DA3D65270A7339CF5" ma:contentTypeVersion="22" ma:contentTypeDescription="Create a new document." ma:contentTypeScope="" ma:versionID="e04c4ad28d98934016f9ecc96a3593ae">
  <xsd:schema xmlns:xsd="http://www.w3.org/2001/XMLSchema" xmlns:xs="http://www.w3.org/2001/XMLSchema" xmlns:p="http://schemas.microsoft.com/office/2006/metadata/properties" xmlns:ns1="http://schemas.microsoft.com/sharepoint/v3" xmlns:ns2="75001e85-778a-4535-a882-83b4a4d7b71a" xmlns:ns3="1b63a87e-42b8-4060-b250-bfa03e4e0d43" xmlns:ns4="a0dee75e-c88c-4141-be6a-f87053e3339a" targetNamespace="http://schemas.microsoft.com/office/2006/metadata/properties" ma:root="true" ma:fieldsID="71eb1d642b0f252831b92ee86c084292" ns1:_="" ns2:_="" ns3:_="" ns4:_="">
    <xsd:import namespace="http://schemas.microsoft.com/sharepoint/v3"/>
    <xsd:import namespace="75001e85-778a-4535-a882-83b4a4d7b71a"/>
    <xsd:import namespace="1b63a87e-42b8-4060-b250-bfa03e4e0d43"/>
    <xsd:import namespace="a0dee75e-c88c-4141-be6a-f87053e3339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AutoKeyPoints" minOccurs="0"/>
                <xsd:element ref="ns2:MediaServiceKeyPoints"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001e85-778a-4535-a882-83b4a4d7b7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6e371c87-eca2-45fe-ad1f-c7462bb8ad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63a87e-42b8-4060-b250-bfa03e4e0d4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0dee75e-c88c-4141-be6a-f87053e3339a"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6512a50a-5a28-4566-adc3-d106f752c005}" ma:internalName="TaxCatchAll" ma:showField="CatchAllData" ma:web="1b63a87e-42b8-4060-b250-bfa03e4e0d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BBCA4A-344C-44CC-A198-751FFA750658}">
  <ds:schemaRefs>
    <ds:schemaRef ds:uri="http://schemas.microsoft.com/sharepoint/v3"/>
    <ds:schemaRef ds:uri="http://purl.org/dc/terms/"/>
    <ds:schemaRef ds:uri="http://purl.org/dc/elements/1.1/"/>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 ds:uri="http://purl.org/dc/dcmitype/"/>
    <ds:schemaRef ds:uri="http://schemas.microsoft.com/office/infopath/2007/PartnerControls"/>
    <ds:schemaRef ds:uri="a0dee75e-c88c-4141-be6a-f87053e3339a"/>
    <ds:schemaRef ds:uri="1b63a87e-42b8-4060-b250-bfa03e4e0d43"/>
    <ds:schemaRef ds:uri="75001e85-778a-4535-a882-83b4a4d7b71a"/>
  </ds:schemaRefs>
</ds:datastoreItem>
</file>

<file path=customXml/itemProps2.xml><?xml version="1.0" encoding="utf-8"?>
<ds:datastoreItem xmlns:ds="http://schemas.openxmlformats.org/officeDocument/2006/customXml" ds:itemID="{F6634DBF-634F-4A3D-8984-2FF8C1736705}">
  <ds:schemaRefs>
    <ds:schemaRef ds:uri="1b63a87e-42b8-4060-b250-bfa03e4e0d43"/>
    <ds:schemaRef ds:uri="75001e85-778a-4535-a882-83b4a4d7b71a"/>
    <ds:schemaRef ds:uri="a0dee75e-c88c-4141-be6a-f87053e3339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EFF247E-9510-4F41-8889-3ECF6A0092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ACT Advocates Presentation</Template>
  <TotalTime>33</TotalTime>
  <Words>2283</Words>
  <Application>Microsoft Office PowerPoint</Application>
  <PresentationFormat>Widescreen</PresentationFormat>
  <Paragraphs>185</Paragraphs>
  <Slides>27</Slides>
  <Notes>27</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27</vt:i4>
      </vt:variant>
    </vt:vector>
  </HeadingPairs>
  <TitlesOfParts>
    <vt:vector size="43" baseType="lpstr">
      <vt:lpstr>Aptos</vt:lpstr>
      <vt:lpstr>Arial</vt:lpstr>
      <vt:lpstr>Calibri</vt:lpstr>
      <vt:lpstr>Calibri Light</vt:lpstr>
      <vt:lpstr>Courier New</vt:lpstr>
      <vt:lpstr>Helvetica</vt:lpstr>
      <vt:lpstr>Lexend Deca</vt:lpstr>
      <vt:lpstr>Montserrat</vt:lpstr>
      <vt:lpstr>Montserrat </vt:lpstr>
      <vt:lpstr>Montserrat Black</vt:lpstr>
      <vt:lpstr>Montserrat ExtraBold</vt:lpstr>
      <vt:lpstr>Montserrat Light</vt:lpstr>
      <vt:lpstr>Montserrat Medium</vt:lpstr>
      <vt:lpstr>Montserrat SemiBold</vt:lpstr>
      <vt:lpstr>Symbol</vt:lpstr>
      <vt:lpstr>1_Office Theme</vt:lpstr>
      <vt:lpstr>ACT® District Testing at [insert school name]</vt:lpstr>
      <vt:lpstr>Agenda highlights</vt:lpstr>
      <vt:lpstr>Why ACT District Testing?</vt:lpstr>
      <vt:lpstr>Key benefits: Bringing the ACT test to students during school hours</vt:lpstr>
      <vt:lpstr>Key benefits: Helping students succeed</vt:lpstr>
      <vt:lpstr>Key benefits: The enhanced ACT test</vt:lpstr>
      <vt:lpstr>Testimonial</vt:lpstr>
      <vt:lpstr>Valuable Data to Improve Our Education Programs</vt:lpstr>
      <vt:lpstr>Valuable data to improve our education programs</vt:lpstr>
      <vt:lpstr>Return on investment</vt:lpstr>
      <vt:lpstr>Access and Impact</vt:lpstr>
      <vt:lpstr>Access and impact</vt:lpstr>
      <vt:lpstr>Implementation: What We Can Expect</vt:lpstr>
      <vt:lpstr>Implementation</vt:lpstr>
      <vt:lpstr>How ACT Helps with Implementation</vt:lpstr>
      <vt:lpstr>Help from ACT with Implementing ACT District Testing</vt:lpstr>
      <vt:lpstr>Professional Development for Our Educators</vt:lpstr>
      <vt:lpstr>Cost and Funding FAQs</vt:lpstr>
      <vt:lpstr>Flexible test windows, formats, and coordinator support</vt:lpstr>
      <vt:lpstr>Communication Tools</vt:lpstr>
      <vt:lpstr>How do we communicate about ACT District Testing with students and families?</vt:lpstr>
      <vt:lpstr>Test Practice and Preparation Resources </vt:lpstr>
      <vt:lpstr>Free practice tests, prep guides, and educator resources</vt:lpstr>
      <vt:lpstr>Level-up test prep and practice</vt:lpstr>
      <vt:lpstr>Next steps and contacts</vt:lpstr>
      <vt:lpstr>Thank you!</vt:lpstr>
      <vt:lpstr>Extra slide - Personalize this presentation and make the case for your school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 H. Valet</dc:creator>
  <cp:lastModifiedBy>William H. Valet</cp:lastModifiedBy>
  <cp:revision>3</cp:revision>
  <dcterms:created xsi:type="dcterms:W3CDTF">2025-11-12T18:58:50Z</dcterms:created>
  <dcterms:modified xsi:type="dcterms:W3CDTF">2025-12-10T20:21:28Z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0x010100FD66CC839753534DA3D65270A7339CF5</vt:lpwstr>
  </property>
  <property fmtid="{D5CDD505-2E9C-101B-9397-08002B2CF9AE}" pid="3" name="Business_x0020_Area0">
    <vt:lpwstr/>
  </property>
  <property fmtid="{D5CDD505-2E9C-101B-9397-08002B2CF9AE}" pid="4" name="Business Area">
    <vt:lpwstr>121;#Marketing and External Affairs|ca57b8ed-a3f0-4901-afd7-03edffb0199a</vt:lpwstr>
  </property>
  <property fmtid="{D5CDD505-2E9C-101B-9397-08002B2CF9AE}" pid="5" name="DocumentType">
    <vt:lpwstr>47;#Guidelines:Template|ba5d1a82-6ac2-477a-8fdc-1f6ddf147772</vt:lpwstr>
  </property>
  <property fmtid="{D5CDD505-2E9C-101B-9397-08002B2CF9AE}" pid="6" name="ba2ab2a8df6c4d449676ab6b7bcc8e0d">
    <vt:lpwstr/>
  </property>
  <property fmtid="{D5CDD505-2E9C-101B-9397-08002B2CF9AE}" pid="7" name="Program Page">
    <vt:lpwstr>139;#Communication Tools|a17a5257-a320-416f-82ed-7aa3a73de1c2</vt:lpwstr>
  </property>
  <property fmtid="{D5CDD505-2E9C-101B-9397-08002B2CF9AE}" pid="8" name="Business Area0">
    <vt:lpwstr/>
  </property>
  <property fmtid="{D5CDD505-2E9C-101B-9397-08002B2CF9AE}" pid="9" name="ProgramPage">
    <vt:lpwstr>139;#Communication Tools|a17a5257-a320-416f-82ed-7aa3a73de1c2</vt:lpwstr>
  </property>
  <property fmtid="{D5CDD505-2E9C-101B-9397-08002B2CF9AE}" pid="10" name="MSIP_Label_b1a9ee2d-7f97-43f8-9c16-151195c3e305_Name">
    <vt:lpwstr>b1a9ee2d-7f97-43f8-9c16-151195c3e305</vt:lpwstr>
  </property>
  <property fmtid="{D5CDD505-2E9C-101B-9397-08002B2CF9AE}" pid="11" name="Business_x0020_Area">
    <vt:lpwstr>121;#Marketing and External Affairs|ca57b8ed-a3f0-4901-afd7-03edffb0199a</vt:lpwstr>
  </property>
  <property fmtid="{D5CDD505-2E9C-101B-9397-08002B2CF9AE}" pid="12" name="MSIP_Label_b1a9ee2d-7f97-43f8-9c16-151195c3e305_ContentBits">
    <vt:lpwstr>0</vt:lpwstr>
  </property>
  <property fmtid="{D5CDD505-2E9C-101B-9397-08002B2CF9AE}" pid="13" name="MSIP_Label_b1a9ee2d-7f97-43f8-9c16-151195c3e305_SiteId">
    <vt:lpwstr>65cb0346-9d88-41d9-8ca6-f72047670d0f</vt:lpwstr>
  </property>
  <property fmtid="{D5CDD505-2E9C-101B-9397-08002B2CF9AE}" pid="14" name="MSIP_Label_b1a9ee2d-7f97-43f8-9c16-151195c3e305_Method">
    <vt:lpwstr>Standard</vt:lpwstr>
  </property>
  <property fmtid="{D5CDD505-2E9C-101B-9397-08002B2CF9AE}" pid="15" name="MSIP_Label_b1a9ee2d-7f97-43f8-9c16-151195c3e305_Enabled">
    <vt:lpwstr>true</vt:lpwstr>
  </property>
  <property fmtid="{D5CDD505-2E9C-101B-9397-08002B2CF9AE}" pid="16" name="MSIP_Label_b1a9ee2d-7f97-43f8-9c16-151195c3e305_ActionId">
    <vt:lpwstr>63dc3ad5-d6cc-4a19-a03a-6438e80baa77</vt:lpwstr>
  </property>
  <property fmtid="{D5CDD505-2E9C-101B-9397-08002B2CF9AE}" pid="17" name="MSIP_Label_b1a9ee2d-7f97-43f8-9c16-151195c3e305_SetDate">
    <vt:lpwstr>2023-09-19T16:50:37Z</vt:lpwstr>
  </property>
  <property fmtid="{D5CDD505-2E9C-101B-9397-08002B2CF9AE}" pid="18" name="MediaServiceImageTags">
    <vt:lpwstr/>
  </property>
</Properties>
</file>